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9" r:id="rId4"/>
    <p:sldId id="258" r:id="rId5"/>
    <p:sldId id="26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65" r:id="rId14"/>
    <p:sldId id="266" r:id="rId15"/>
    <p:sldId id="267" r:id="rId16"/>
    <p:sldId id="268" r:id="rId17"/>
    <p:sldId id="269" r:id="rId18"/>
    <p:sldId id="270" r:id="rId19"/>
    <p:sldId id="280" r:id="rId20"/>
    <p:sldId id="260" r:id="rId21"/>
    <p:sldId id="262" r:id="rId22"/>
    <p:sldId id="263" r:id="rId23"/>
    <p:sldId id="26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C020-604F-4F84-A655-1A1F4C018DEC}" type="datetimeFigureOut">
              <a:rPr lang="en-US" smtClean="0"/>
              <a:pPr/>
              <a:t>15/04/2016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AECE-E6EE-4AC0-92D7-755154F815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C020-604F-4F84-A655-1A1F4C018DEC}" type="datetimeFigureOut">
              <a:rPr lang="en-US" smtClean="0"/>
              <a:pPr/>
              <a:t>15/04/2016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AECE-E6EE-4AC0-92D7-755154F815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C020-604F-4F84-A655-1A1F4C018DEC}" type="datetimeFigureOut">
              <a:rPr lang="en-US" smtClean="0"/>
              <a:pPr/>
              <a:t>15/04/2016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AECE-E6EE-4AC0-92D7-755154F815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C020-604F-4F84-A655-1A1F4C018DEC}" type="datetimeFigureOut">
              <a:rPr lang="en-US" smtClean="0"/>
              <a:pPr/>
              <a:t>15/04/2016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AECE-E6EE-4AC0-92D7-755154F815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C020-604F-4F84-A655-1A1F4C018DEC}" type="datetimeFigureOut">
              <a:rPr lang="en-US" smtClean="0"/>
              <a:pPr/>
              <a:t>15/04/2016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AECE-E6EE-4AC0-92D7-755154F815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C020-604F-4F84-A655-1A1F4C018DEC}" type="datetimeFigureOut">
              <a:rPr lang="en-US" smtClean="0"/>
              <a:pPr/>
              <a:t>15/04/2016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AECE-E6EE-4AC0-92D7-755154F815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C020-604F-4F84-A655-1A1F4C018DEC}" type="datetimeFigureOut">
              <a:rPr lang="en-US" smtClean="0"/>
              <a:pPr/>
              <a:t>15/04/2016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AECE-E6EE-4AC0-92D7-755154F815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C020-604F-4F84-A655-1A1F4C018DEC}" type="datetimeFigureOut">
              <a:rPr lang="en-US" smtClean="0"/>
              <a:pPr/>
              <a:t>15/04/2016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AECE-E6EE-4AC0-92D7-755154F815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C020-604F-4F84-A655-1A1F4C018DEC}" type="datetimeFigureOut">
              <a:rPr lang="en-US" smtClean="0"/>
              <a:pPr/>
              <a:t>15/04/2016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AECE-E6EE-4AC0-92D7-755154F815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C020-604F-4F84-A655-1A1F4C018DEC}" type="datetimeFigureOut">
              <a:rPr lang="en-US" smtClean="0"/>
              <a:pPr/>
              <a:t>15/04/2016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AECE-E6EE-4AC0-92D7-755154F815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C020-604F-4F84-A655-1A1F4C018DEC}" type="datetimeFigureOut">
              <a:rPr lang="en-US" smtClean="0"/>
              <a:pPr/>
              <a:t>15/04/2016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AECE-E6EE-4AC0-92D7-755154F815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1C020-604F-4F84-A655-1A1F4C018DEC}" type="datetimeFigureOut">
              <a:rPr lang="en-US" smtClean="0"/>
              <a:pPr/>
              <a:t>15/04/2016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9AECE-E6EE-4AC0-92D7-755154F815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ieu\Desktop\phim%20thu%20cong\B&#224;i%2012%20-%20&#272;an%20nong%20m&#7889;t\Th&#7911;%20C&#244;ng%20L&#7899;p%203-%20B&#224;i%2012-%20&#272;an%20Nong%20M&#7889;t.mp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ieu\Desktop\phim%20thu%20cong\B&#224;i%201%20-%20G&#7845;p%20t&#224;u%20th&#7911;y%20hai%20&#7889;ng%20kh&#243;i\Sundial%20Dreams%20-%20Kevin%20Kern.mp3" TargetMode="Externa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421188"/>
            <a:ext cx="7315200" cy="838200"/>
          </a:xfrm>
        </p:spPr>
        <p:txBody>
          <a:bodyPr/>
          <a:lstStyle/>
          <a:p>
            <a:pPr>
              <a:defRPr/>
            </a:pPr>
            <a:r>
              <a:rPr lang="en-US" sz="3200" i="1" dirty="0" smtClean="0">
                <a:solidFill>
                  <a:srgbClr val="DB0F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Bài: Đan nong mốt</a:t>
            </a:r>
            <a:endParaRPr lang="en-US" sz="3200" i="1" dirty="0">
              <a:solidFill>
                <a:srgbClr val="DB0F3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88900" cmpd="tri" algn="ctr">
            <a:pattFill prst="lgCheck">
              <a:fgClr>
                <a:srgbClr val="993366"/>
              </a:fgClr>
              <a:bgClr>
                <a:srgbClr val="FFFFFF"/>
              </a:bgClr>
            </a:pattFill>
            <a:miter lim="800000"/>
            <a:headEnd/>
            <a:tailEnd/>
          </a:ln>
          <a:effectLst>
            <a:prstShdw prst="shdw17" dist="17961" dir="13500000">
              <a:srgbClr val="5C1F3D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2819400" y="3429000"/>
            <a:ext cx="448533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5400" b="1" dirty="0">
                <a:solidFill>
                  <a:srgbClr val="DB0F31"/>
                </a:solidFill>
              </a:rPr>
              <a:t>Môn: </a:t>
            </a:r>
            <a:r>
              <a:rPr lang="en-US" sz="5400" b="1" dirty="0" smtClean="0">
                <a:solidFill>
                  <a:srgbClr val="DB0F31"/>
                </a:solidFill>
              </a:rPr>
              <a:t>Thủ công</a:t>
            </a:r>
            <a:endParaRPr lang="en-US" sz="5400" b="1" dirty="0">
              <a:solidFill>
                <a:srgbClr val="DB0F31"/>
              </a:solidFill>
            </a:endParaRPr>
          </a:p>
        </p:txBody>
      </p:sp>
      <p:sp>
        <p:nvSpPr>
          <p:cNvPr id="2054" name="WordArt 10"/>
          <p:cNvSpPr>
            <a:spLocks noChangeArrowheads="1" noChangeShapeType="1" noTextEdit="1"/>
          </p:cNvSpPr>
          <p:nvPr/>
        </p:nvSpPr>
        <p:spPr bwMode="auto">
          <a:xfrm>
            <a:off x="1981200" y="3200400"/>
            <a:ext cx="5715000" cy="2590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466988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Nhiệt liệt chào mừng các </a:t>
            </a:r>
            <a:r>
              <a:rPr lang="en-US" sz="32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thầy </a:t>
            </a:r>
            <a:r>
              <a:rPr lang="en-US" sz="32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cô </a:t>
            </a:r>
            <a:r>
              <a:rPr lang="en-US" sz="32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giáo </a:t>
            </a:r>
          </a:p>
          <a:p>
            <a:pPr algn="ctr"/>
            <a:r>
              <a:rPr lang="en-US" sz="32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tới dự giờ</a:t>
            </a:r>
            <a:endParaRPr lang="en-US" sz="32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2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2055" name="Picture 2" descr="http://jp59.j.p.pic.centerblog.net/ehexv2v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2" descr="http://jp59.j.p.pic.centerblog.net/ehexv2v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124200" y="2971800"/>
            <a:ext cx="6858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2" descr="http://jp59.j.p.pic.centerblog.net/ehexv2v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5334000" y="3048000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2" descr="http://jp59.j.p.pic.centerblog.net/ehexv2v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484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4" descr="http://i1082.photobucket.com/albums/j379/lanh241207/hoa%20xuan/trang%20tri/chimp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66800"/>
            <a:ext cx="1960563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4" descr="http://i1082.photobucket.com/albums/j379/lanh241207/hoa%20xuan/trang%20tri/chimp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010400" y="914400"/>
            <a:ext cx="1828800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5" descr="hoa se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00600"/>
            <a:ext cx="914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2286000" y="3657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2286000" y="3200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8" name="Rectangle 8"/>
          <p:cNvSpPr>
            <a:spLocks noChangeArrowheads="1"/>
          </p:cNvSpPr>
          <p:nvPr/>
        </p:nvSpPr>
        <p:spPr bwMode="auto">
          <a:xfrm>
            <a:off x="2286000" y="2743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2286000" y="2286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90" name="Rectangle 16"/>
          <p:cNvSpPr>
            <a:spLocks noChangeArrowheads="1"/>
          </p:cNvSpPr>
          <p:nvPr/>
        </p:nvSpPr>
        <p:spPr bwMode="auto">
          <a:xfrm>
            <a:off x="3200400" y="3657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91" name="Rectangle 17"/>
          <p:cNvSpPr>
            <a:spLocks noChangeArrowheads="1"/>
          </p:cNvSpPr>
          <p:nvPr/>
        </p:nvSpPr>
        <p:spPr bwMode="auto">
          <a:xfrm>
            <a:off x="3200400" y="2743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92" name="Rectangle 19"/>
          <p:cNvSpPr>
            <a:spLocks noChangeArrowheads="1"/>
          </p:cNvSpPr>
          <p:nvPr/>
        </p:nvSpPr>
        <p:spPr bwMode="auto">
          <a:xfrm>
            <a:off x="4572000" y="4572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93" name="Rectangle 21"/>
          <p:cNvSpPr>
            <a:spLocks noChangeArrowheads="1"/>
          </p:cNvSpPr>
          <p:nvPr/>
        </p:nvSpPr>
        <p:spPr bwMode="auto">
          <a:xfrm>
            <a:off x="4114800" y="5029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94" name="Rectangle 23"/>
          <p:cNvSpPr>
            <a:spLocks noChangeArrowheads="1"/>
          </p:cNvSpPr>
          <p:nvPr/>
        </p:nvSpPr>
        <p:spPr bwMode="auto">
          <a:xfrm>
            <a:off x="4572000" y="5486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95" name="Rectangle 24"/>
          <p:cNvSpPr>
            <a:spLocks noChangeArrowheads="1"/>
          </p:cNvSpPr>
          <p:nvPr/>
        </p:nvSpPr>
        <p:spPr bwMode="auto">
          <a:xfrm>
            <a:off x="4114800" y="5486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96" name="Rectangle 26"/>
          <p:cNvSpPr>
            <a:spLocks noChangeArrowheads="1"/>
          </p:cNvSpPr>
          <p:nvPr/>
        </p:nvSpPr>
        <p:spPr bwMode="auto">
          <a:xfrm>
            <a:off x="4572000" y="5943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97" name="Rectangle 27"/>
          <p:cNvSpPr>
            <a:spLocks noChangeArrowheads="1"/>
          </p:cNvSpPr>
          <p:nvPr/>
        </p:nvSpPr>
        <p:spPr bwMode="auto">
          <a:xfrm>
            <a:off x="4114800" y="5943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98" name="Rectangle 28"/>
          <p:cNvSpPr>
            <a:spLocks noChangeArrowheads="1"/>
          </p:cNvSpPr>
          <p:nvPr/>
        </p:nvSpPr>
        <p:spPr bwMode="auto">
          <a:xfrm>
            <a:off x="3657600" y="4572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99" name="Rectangle 29"/>
          <p:cNvSpPr>
            <a:spLocks noChangeArrowheads="1"/>
          </p:cNvSpPr>
          <p:nvPr/>
        </p:nvSpPr>
        <p:spPr bwMode="auto">
          <a:xfrm>
            <a:off x="3657600" y="5029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00" name="Rectangle 30"/>
          <p:cNvSpPr>
            <a:spLocks noChangeArrowheads="1"/>
          </p:cNvSpPr>
          <p:nvPr/>
        </p:nvSpPr>
        <p:spPr bwMode="auto">
          <a:xfrm>
            <a:off x="3657600" y="5486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01" name="Rectangle 31"/>
          <p:cNvSpPr>
            <a:spLocks noChangeArrowheads="1"/>
          </p:cNvSpPr>
          <p:nvPr/>
        </p:nvSpPr>
        <p:spPr bwMode="auto">
          <a:xfrm>
            <a:off x="3657600" y="5943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02" name="Rectangle 32"/>
          <p:cNvSpPr>
            <a:spLocks noChangeArrowheads="1"/>
          </p:cNvSpPr>
          <p:nvPr/>
        </p:nvSpPr>
        <p:spPr bwMode="auto">
          <a:xfrm>
            <a:off x="3200400" y="41148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03" name="Rectangle 33"/>
          <p:cNvSpPr>
            <a:spLocks noChangeArrowheads="1"/>
          </p:cNvSpPr>
          <p:nvPr/>
        </p:nvSpPr>
        <p:spPr bwMode="auto">
          <a:xfrm>
            <a:off x="3200400" y="4572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04" name="Rectangle 34"/>
          <p:cNvSpPr>
            <a:spLocks noChangeArrowheads="1"/>
          </p:cNvSpPr>
          <p:nvPr/>
        </p:nvSpPr>
        <p:spPr bwMode="auto">
          <a:xfrm>
            <a:off x="3200400" y="5029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05" name="Rectangle 35"/>
          <p:cNvSpPr>
            <a:spLocks noChangeArrowheads="1"/>
          </p:cNvSpPr>
          <p:nvPr/>
        </p:nvSpPr>
        <p:spPr bwMode="auto">
          <a:xfrm>
            <a:off x="3200400" y="5486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06" name="Rectangle 36"/>
          <p:cNvSpPr>
            <a:spLocks noChangeArrowheads="1"/>
          </p:cNvSpPr>
          <p:nvPr/>
        </p:nvSpPr>
        <p:spPr bwMode="auto">
          <a:xfrm>
            <a:off x="3200400" y="5943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07" name="Rectangle 37"/>
          <p:cNvSpPr>
            <a:spLocks noChangeArrowheads="1"/>
          </p:cNvSpPr>
          <p:nvPr/>
        </p:nvSpPr>
        <p:spPr bwMode="auto">
          <a:xfrm>
            <a:off x="2743200" y="5486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08" name="Rectangle 38"/>
          <p:cNvSpPr>
            <a:spLocks noChangeArrowheads="1"/>
          </p:cNvSpPr>
          <p:nvPr/>
        </p:nvSpPr>
        <p:spPr bwMode="auto">
          <a:xfrm>
            <a:off x="2743200" y="5029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09" name="Rectangle 39"/>
          <p:cNvSpPr>
            <a:spLocks noChangeArrowheads="1"/>
          </p:cNvSpPr>
          <p:nvPr/>
        </p:nvSpPr>
        <p:spPr bwMode="auto">
          <a:xfrm>
            <a:off x="2743200" y="4572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10" name="Rectangle 40"/>
          <p:cNvSpPr>
            <a:spLocks noChangeArrowheads="1"/>
          </p:cNvSpPr>
          <p:nvPr/>
        </p:nvSpPr>
        <p:spPr bwMode="auto">
          <a:xfrm>
            <a:off x="2743200" y="41148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11" name="Rectangle 41"/>
          <p:cNvSpPr>
            <a:spLocks noChangeArrowheads="1"/>
          </p:cNvSpPr>
          <p:nvPr/>
        </p:nvSpPr>
        <p:spPr bwMode="auto">
          <a:xfrm>
            <a:off x="2743200" y="3657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12" name="Rectangle 42"/>
          <p:cNvSpPr>
            <a:spLocks noChangeArrowheads="1"/>
          </p:cNvSpPr>
          <p:nvPr/>
        </p:nvSpPr>
        <p:spPr bwMode="auto">
          <a:xfrm>
            <a:off x="2743200" y="3200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13" name="Rectangle 43"/>
          <p:cNvSpPr>
            <a:spLocks noChangeArrowheads="1"/>
          </p:cNvSpPr>
          <p:nvPr/>
        </p:nvSpPr>
        <p:spPr bwMode="auto">
          <a:xfrm>
            <a:off x="2743200" y="5943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14" name="Rectangle 44"/>
          <p:cNvSpPr>
            <a:spLocks noChangeArrowheads="1"/>
          </p:cNvSpPr>
          <p:nvPr/>
        </p:nvSpPr>
        <p:spPr bwMode="auto">
          <a:xfrm>
            <a:off x="2286000" y="41148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15" name="Rectangle 45"/>
          <p:cNvSpPr>
            <a:spLocks noChangeArrowheads="1"/>
          </p:cNvSpPr>
          <p:nvPr/>
        </p:nvSpPr>
        <p:spPr bwMode="auto">
          <a:xfrm>
            <a:off x="2286000" y="5943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16" name="Rectangle 46"/>
          <p:cNvSpPr>
            <a:spLocks noChangeArrowheads="1"/>
          </p:cNvSpPr>
          <p:nvPr/>
        </p:nvSpPr>
        <p:spPr bwMode="auto">
          <a:xfrm>
            <a:off x="2286000" y="5486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17" name="Rectangle 47"/>
          <p:cNvSpPr>
            <a:spLocks noChangeArrowheads="1"/>
          </p:cNvSpPr>
          <p:nvPr/>
        </p:nvSpPr>
        <p:spPr bwMode="auto">
          <a:xfrm>
            <a:off x="2286000" y="5029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18" name="Rectangle 48"/>
          <p:cNvSpPr>
            <a:spLocks noChangeArrowheads="1"/>
          </p:cNvSpPr>
          <p:nvPr/>
        </p:nvSpPr>
        <p:spPr bwMode="auto">
          <a:xfrm>
            <a:off x="2286000" y="4572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1828800" y="2286000"/>
            <a:ext cx="457200" cy="4114800"/>
            <a:chOff x="1152" y="1440"/>
            <a:chExt cx="288" cy="2592"/>
          </a:xfrm>
        </p:grpSpPr>
        <p:sp>
          <p:nvSpPr>
            <p:cNvPr id="16464" name="Rectangle 4"/>
            <p:cNvSpPr>
              <a:spLocks noChangeArrowheads="1"/>
            </p:cNvSpPr>
            <p:nvPr/>
          </p:nvSpPr>
          <p:spPr bwMode="auto">
            <a:xfrm>
              <a:off x="1152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65" name="Rectangle 5"/>
            <p:cNvSpPr>
              <a:spLocks noChangeArrowheads="1"/>
            </p:cNvSpPr>
            <p:nvPr/>
          </p:nvSpPr>
          <p:spPr bwMode="auto">
            <a:xfrm>
              <a:off x="1152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66" name="Rectangle 10"/>
            <p:cNvSpPr>
              <a:spLocks noChangeArrowheads="1"/>
            </p:cNvSpPr>
            <p:nvPr/>
          </p:nvSpPr>
          <p:spPr bwMode="auto">
            <a:xfrm>
              <a:off x="1152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67" name="Rectangle 11"/>
            <p:cNvSpPr>
              <a:spLocks noChangeArrowheads="1"/>
            </p:cNvSpPr>
            <p:nvPr/>
          </p:nvSpPr>
          <p:spPr bwMode="auto">
            <a:xfrm>
              <a:off x="1152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68" name="Rectangle 12"/>
            <p:cNvSpPr>
              <a:spLocks noChangeArrowheads="1"/>
            </p:cNvSpPr>
            <p:nvPr/>
          </p:nvSpPr>
          <p:spPr bwMode="auto">
            <a:xfrm>
              <a:off x="1152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69" name="Rectangle 13"/>
            <p:cNvSpPr>
              <a:spLocks noChangeArrowheads="1"/>
            </p:cNvSpPr>
            <p:nvPr/>
          </p:nvSpPr>
          <p:spPr bwMode="auto">
            <a:xfrm>
              <a:off x="1152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70" name="Rectangle 14"/>
            <p:cNvSpPr>
              <a:spLocks noChangeArrowheads="1"/>
            </p:cNvSpPr>
            <p:nvPr/>
          </p:nvSpPr>
          <p:spPr bwMode="auto">
            <a:xfrm>
              <a:off x="1152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71" name="Rectangle 15"/>
            <p:cNvSpPr>
              <a:spLocks noChangeArrowheads="1"/>
            </p:cNvSpPr>
            <p:nvPr/>
          </p:nvSpPr>
          <p:spPr bwMode="auto">
            <a:xfrm>
              <a:off x="1152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72" name="Rectangle 49"/>
            <p:cNvSpPr>
              <a:spLocks noChangeArrowheads="1"/>
            </p:cNvSpPr>
            <p:nvPr/>
          </p:nvSpPr>
          <p:spPr bwMode="auto">
            <a:xfrm>
              <a:off x="1152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6420" name="Rectangle 50"/>
          <p:cNvSpPr>
            <a:spLocks noChangeArrowheads="1"/>
          </p:cNvSpPr>
          <p:nvPr/>
        </p:nvSpPr>
        <p:spPr bwMode="auto">
          <a:xfrm>
            <a:off x="3657600" y="41148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21" name="Rectangle 51"/>
          <p:cNvSpPr>
            <a:spLocks noChangeArrowheads="1"/>
          </p:cNvSpPr>
          <p:nvPr/>
        </p:nvSpPr>
        <p:spPr bwMode="auto">
          <a:xfrm>
            <a:off x="3200400" y="3200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22" name="Rectangle 52"/>
          <p:cNvSpPr>
            <a:spLocks noChangeArrowheads="1"/>
          </p:cNvSpPr>
          <p:nvPr/>
        </p:nvSpPr>
        <p:spPr bwMode="auto">
          <a:xfrm>
            <a:off x="4114800" y="3200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23" name="Rectangle 53"/>
          <p:cNvSpPr>
            <a:spLocks noChangeArrowheads="1"/>
          </p:cNvSpPr>
          <p:nvPr/>
        </p:nvSpPr>
        <p:spPr bwMode="auto">
          <a:xfrm>
            <a:off x="4572000" y="2743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24" name="Rectangle 54"/>
          <p:cNvSpPr>
            <a:spLocks noChangeArrowheads="1"/>
          </p:cNvSpPr>
          <p:nvPr/>
        </p:nvSpPr>
        <p:spPr bwMode="auto">
          <a:xfrm>
            <a:off x="4114800" y="4572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25" name="Rectangle 55"/>
          <p:cNvSpPr>
            <a:spLocks noChangeArrowheads="1"/>
          </p:cNvSpPr>
          <p:nvPr/>
        </p:nvSpPr>
        <p:spPr bwMode="auto">
          <a:xfrm>
            <a:off x="4114800" y="2743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26" name="Rectangle 56"/>
          <p:cNvSpPr>
            <a:spLocks noChangeArrowheads="1"/>
          </p:cNvSpPr>
          <p:nvPr/>
        </p:nvSpPr>
        <p:spPr bwMode="auto">
          <a:xfrm>
            <a:off x="4572000" y="2286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27" name="Rectangle 57"/>
          <p:cNvSpPr>
            <a:spLocks noChangeArrowheads="1"/>
          </p:cNvSpPr>
          <p:nvPr/>
        </p:nvSpPr>
        <p:spPr bwMode="auto">
          <a:xfrm>
            <a:off x="4572000" y="5029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28" name="Rectangle 58"/>
          <p:cNvSpPr>
            <a:spLocks noChangeArrowheads="1"/>
          </p:cNvSpPr>
          <p:nvPr/>
        </p:nvSpPr>
        <p:spPr bwMode="auto">
          <a:xfrm>
            <a:off x="4114800" y="2286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29" name="Rectangle 59"/>
          <p:cNvSpPr>
            <a:spLocks noChangeArrowheads="1"/>
          </p:cNvSpPr>
          <p:nvPr/>
        </p:nvSpPr>
        <p:spPr bwMode="auto">
          <a:xfrm>
            <a:off x="3657600" y="3657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30" name="Rectangle 60"/>
          <p:cNvSpPr>
            <a:spLocks noChangeArrowheads="1"/>
          </p:cNvSpPr>
          <p:nvPr/>
        </p:nvSpPr>
        <p:spPr bwMode="auto">
          <a:xfrm>
            <a:off x="3657600" y="3200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31" name="Rectangle 61"/>
          <p:cNvSpPr>
            <a:spLocks noChangeArrowheads="1"/>
          </p:cNvSpPr>
          <p:nvPr/>
        </p:nvSpPr>
        <p:spPr bwMode="auto">
          <a:xfrm>
            <a:off x="3657600" y="2743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32" name="Rectangle 62"/>
          <p:cNvSpPr>
            <a:spLocks noChangeArrowheads="1"/>
          </p:cNvSpPr>
          <p:nvPr/>
        </p:nvSpPr>
        <p:spPr bwMode="auto">
          <a:xfrm>
            <a:off x="3657600" y="2286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33" name="Rectangle 63"/>
          <p:cNvSpPr>
            <a:spLocks noChangeArrowheads="1"/>
          </p:cNvSpPr>
          <p:nvPr/>
        </p:nvSpPr>
        <p:spPr bwMode="auto">
          <a:xfrm>
            <a:off x="3200400" y="2286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34" name="Rectangle 64"/>
          <p:cNvSpPr>
            <a:spLocks noChangeArrowheads="1"/>
          </p:cNvSpPr>
          <p:nvPr/>
        </p:nvSpPr>
        <p:spPr bwMode="auto">
          <a:xfrm>
            <a:off x="2743200" y="2743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35" name="Rectangle 65"/>
          <p:cNvSpPr>
            <a:spLocks noChangeArrowheads="1"/>
          </p:cNvSpPr>
          <p:nvPr/>
        </p:nvSpPr>
        <p:spPr bwMode="auto">
          <a:xfrm>
            <a:off x="2743200" y="2286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36" name="Rectangle 70"/>
          <p:cNvSpPr>
            <a:spLocks noChangeArrowheads="1"/>
          </p:cNvSpPr>
          <p:nvPr/>
        </p:nvSpPr>
        <p:spPr bwMode="auto">
          <a:xfrm>
            <a:off x="4572000" y="3200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37" name="Rectangle 71"/>
          <p:cNvSpPr>
            <a:spLocks noChangeArrowheads="1"/>
          </p:cNvSpPr>
          <p:nvPr/>
        </p:nvSpPr>
        <p:spPr bwMode="auto">
          <a:xfrm>
            <a:off x="4572000" y="3657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" name="Group 87"/>
          <p:cNvGrpSpPr>
            <a:grpSpLocks/>
          </p:cNvGrpSpPr>
          <p:nvPr/>
        </p:nvGrpSpPr>
        <p:grpSpPr bwMode="auto">
          <a:xfrm rot="2922874">
            <a:off x="6934200" y="2819400"/>
            <a:ext cx="457200" cy="4114800"/>
            <a:chOff x="2880" y="1440"/>
            <a:chExt cx="288" cy="2592"/>
          </a:xfrm>
        </p:grpSpPr>
        <p:sp>
          <p:nvSpPr>
            <p:cNvPr id="16455" name="Rectangle 18"/>
            <p:cNvSpPr>
              <a:spLocks noChangeArrowheads="1"/>
            </p:cNvSpPr>
            <p:nvPr/>
          </p:nvSpPr>
          <p:spPr bwMode="auto">
            <a:xfrm>
              <a:off x="2880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56" name="Rectangle 20"/>
            <p:cNvSpPr>
              <a:spLocks noChangeArrowheads="1"/>
            </p:cNvSpPr>
            <p:nvPr/>
          </p:nvSpPr>
          <p:spPr bwMode="auto">
            <a:xfrm>
              <a:off x="2880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57" name="Rectangle 22"/>
            <p:cNvSpPr>
              <a:spLocks noChangeArrowheads="1"/>
            </p:cNvSpPr>
            <p:nvPr/>
          </p:nvSpPr>
          <p:spPr bwMode="auto">
            <a:xfrm>
              <a:off x="2880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58" name="Rectangle 25"/>
            <p:cNvSpPr>
              <a:spLocks noChangeArrowheads="1"/>
            </p:cNvSpPr>
            <p:nvPr/>
          </p:nvSpPr>
          <p:spPr bwMode="auto">
            <a:xfrm>
              <a:off x="2880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59" name="Rectangle 66"/>
            <p:cNvSpPr>
              <a:spLocks noChangeArrowheads="1"/>
            </p:cNvSpPr>
            <p:nvPr/>
          </p:nvSpPr>
          <p:spPr bwMode="auto">
            <a:xfrm>
              <a:off x="2880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60" name="Rectangle 67"/>
            <p:cNvSpPr>
              <a:spLocks noChangeArrowheads="1"/>
            </p:cNvSpPr>
            <p:nvPr/>
          </p:nvSpPr>
          <p:spPr bwMode="auto">
            <a:xfrm>
              <a:off x="2880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61" name="Rectangle 68"/>
            <p:cNvSpPr>
              <a:spLocks noChangeArrowheads="1"/>
            </p:cNvSpPr>
            <p:nvPr/>
          </p:nvSpPr>
          <p:spPr bwMode="auto">
            <a:xfrm>
              <a:off x="2880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62" name="Rectangle 69"/>
            <p:cNvSpPr>
              <a:spLocks noChangeArrowheads="1"/>
            </p:cNvSpPr>
            <p:nvPr/>
          </p:nvSpPr>
          <p:spPr bwMode="auto">
            <a:xfrm>
              <a:off x="2880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63" name="Rectangle 72"/>
            <p:cNvSpPr>
              <a:spLocks noChangeArrowheads="1"/>
            </p:cNvSpPr>
            <p:nvPr/>
          </p:nvSpPr>
          <p:spPr bwMode="auto">
            <a:xfrm>
              <a:off x="2880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6439" name="Rectangle 73"/>
          <p:cNvSpPr>
            <a:spLocks noChangeArrowheads="1"/>
          </p:cNvSpPr>
          <p:nvPr/>
        </p:nvSpPr>
        <p:spPr bwMode="auto">
          <a:xfrm>
            <a:off x="4572000" y="41148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40" name="Rectangle 74"/>
          <p:cNvSpPr>
            <a:spLocks noChangeArrowheads="1"/>
          </p:cNvSpPr>
          <p:nvPr/>
        </p:nvSpPr>
        <p:spPr bwMode="auto">
          <a:xfrm>
            <a:off x="4114800" y="41148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41" name="Rectangle 75"/>
          <p:cNvSpPr>
            <a:spLocks noChangeArrowheads="1"/>
          </p:cNvSpPr>
          <p:nvPr/>
        </p:nvSpPr>
        <p:spPr bwMode="auto">
          <a:xfrm>
            <a:off x="4114800" y="3657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508" name="Rectangle 76"/>
          <p:cNvSpPr>
            <a:spLocks noChangeArrowheads="1"/>
          </p:cNvSpPr>
          <p:nvPr/>
        </p:nvSpPr>
        <p:spPr bwMode="auto">
          <a:xfrm rot="5640878">
            <a:off x="1271588" y="1576388"/>
            <a:ext cx="105251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4800" b="1">
                <a:solidFill>
                  <a:srgbClr val="000066"/>
                </a:solidFill>
                <a:sym typeface="Wingdings" pitchFamily="2" charset="2"/>
              </a:rPr>
              <a:t></a:t>
            </a:r>
            <a:r>
              <a:rPr lang="en-US" sz="4800" b="1">
                <a:solidFill>
                  <a:srgbClr val="000066"/>
                </a:solidFill>
              </a:rPr>
              <a:t> </a:t>
            </a:r>
          </a:p>
        </p:txBody>
      </p:sp>
      <p:grpSp>
        <p:nvGrpSpPr>
          <p:cNvPr id="4" name="Group 89"/>
          <p:cNvGrpSpPr>
            <a:grpSpLocks/>
          </p:cNvGrpSpPr>
          <p:nvPr/>
        </p:nvGrpSpPr>
        <p:grpSpPr bwMode="auto">
          <a:xfrm>
            <a:off x="1371600" y="2286000"/>
            <a:ext cx="457200" cy="4114800"/>
            <a:chOff x="2880" y="1440"/>
            <a:chExt cx="288" cy="2592"/>
          </a:xfrm>
        </p:grpSpPr>
        <p:sp>
          <p:nvSpPr>
            <p:cNvPr id="16446" name="Rectangle 90"/>
            <p:cNvSpPr>
              <a:spLocks noChangeArrowheads="1"/>
            </p:cNvSpPr>
            <p:nvPr/>
          </p:nvSpPr>
          <p:spPr bwMode="auto">
            <a:xfrm>
              <a:off x="2880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47" name="Rectangle 91"/>
            <p:cNvSpPr>
              <a:spLocks noChangeArrowheads="1"/>
            </p:cNvSpPr>
            <p:nvPr/>
          </p:nvSpPr>
          <p:spPr bwMode="auto">
            <a:xfrm>
              <a:off x="2880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48" name="Rectangle 92"/>
            <p:cNvSpPr>
              <a:spLocks noChangeArrowheads="1"/>
            </p:cNvSpPr>
            <p:nvPr/>
          </p:nvSpPr>
          <p:spPr bwMode="auto">
            <a:xfrm>
              <a:off x="2880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49" name="Rectangle 93"/>
            <p:cNvSpPr>
              <a:spLocks noChangeArrowheads="1"/>
            </p:cNvSpPr>
            <p:nvPr/>
          </p:nvSpPr>
          <p:spPr bwMode="auto">
            <a:xfrm>
              <a:off x="2880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50" name="Rectangle 94"/>
            <p:cNvSpPr>
              <a:spLocks noChangeArrowheads="1"/>
            </p:cNvSpPr>
            <p:nvPr/>
          </p:nvSpPr>
          <p:spPr bwMode="auto">
            <a:xfrm>
              <a:off x="2880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51" name="Rectangle 95"/>
            <p:cNvSpPr>
              <a:spLocks noChangeArrowheads="1"/>
            </p:cNvSpPr>
            <p:nvPr/>
          </p:nvSpPr>
          <p:spPr bwMode="auto">
            <a:xfrm>
              <a:off x="2880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52" name="Rectangle 96"/>
            <p:cNvSpPr>
              <a:spLocks noChangeArrowheads="1"/>
            </p:cNvSpPr>
            <p:nvPr/>
          </p:nvSpPr>
          <p:spPr bwMode="auto">
            <a:xfrm>
              <a:off x="2880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53" name="Rectangle 97"/>
            <p:cNvSpPr>
              <a:spLocks noChangeArrowheads="1"/>
            </p:cNvSpPr>
            <p:nvPr/>
          </p:nvSpPr>
          <p:spPr bwMode="auto">
            <a:xfrm>
              <a:off x="2880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54" name="Rectangle 98"/>
            <p:cNvSpPr>
              <a:spLocks noChangeArrowheads="1"/>
            </p:cNvSpPr>
            <p:nvPr/>
          </p:nvSpPr>
          <p:spPr bwMode="auto">
            <a:xfrm>
              <a:off x="2880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6444" name="Text Box 5"/>
          <p:cNvSpPr txBox="1">
            <a:spLocks noChangeArrowheads="1"/>
          </p:cNvSpPr>
          <p:nvPr/>
        </p:nvSpPr>
        <p:spPr bwMode="auto">
          <a:xfrm>
            <a:off x="852488" y="393700"/>
            <a:ext cx="4022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Bước 1: Kẻ, cắt các nan</a:t>
            </a:r>
          </a:p>
        </p:txBody>
      </p:sp>
      <p:sp>
        <p:nvSpPr>
          <p:cNvPr id="16445" name="Text Box 87"/>
          <p:cNvSpPr txBox="1">
            <a:spLocks noChangeArrowheads="1"/>
          </p:cNvSpPr>
          <p:nvPr/>
        </p:nvSpPr>
        <p:spPr bwMode="auto">
          <a:xfrm>
            <a:off x="1839913" y="1228725"/>
            <a:ext cx="554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Times New Roman" pitchFamily="18" charset="0"/>
              </a:rPr>
              <a:t>Cắt các nan ngang (tờ giấy màu đỏ)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0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2286000" y="4572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2286000" y="5029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2743200" y="3657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2743200" y="3200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2743200" y="2743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5" name="Rectangle 9"/>
          <p:cNvSpPr>
            <a:spLocks noChangeArrowheads="1"/>
          </p:cNvSpPr>
          <p:nvPr/>
        </p:nvSpPr>
        <p:spPr bwMode="auto">
          <a:xfrm>
            <a:off x="2743200" y="2286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6" name="Rectangle 10"/>
          <p:cNvSpPr>
            <a:spLocks noChangeArrowheads="1"/>
          </p:cNvSpPr>
          <p:nvPr/>
        </p:nvSpPr>
        <p:spPr bwMode="auto">
          <a:xfrm>
            <a:off x="2286000" y="5486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7" name="Rectangle 11"/>
          <p:cNvSpPr>
            <a:spLocks noChangeArrowheads="1"/>
          </p:cNvSpPr>
          <p:nvPr/>
        </p:nvSpPr>
        <p:spPr bwMode="auto">
          <a:xfrm>
            <a:off x="2286000" y="5943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8" name="Rectangle 12"/>
          <p:cNvSpPr>
            <a:spLocks noChangeArrowheads="1"/>
          </p:cNvSpPr>
          <p:nvPr/>
        </p:nvSpPr>
        <p:spPr bwMode="auto">
          <a:xfrm>
            <a:off x="2295525" y="3656013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9" name="Rectangle 13"/>
          <p:cNvSpPr>
            <a:spLocks noChangeArrowheads="1"/>
          </p:cNvSpPr>
          <p:nvPr/>
        </p:nvSpPr>
        <p:spPr bwMode="auto">
          <a:xfrm>
            <a:off x="2295525" y="3201988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20" name="Rectangle 14"/>
          <p:cNvSpPr>
            <a:spLocks noChangeArrowheads="1"/>
          </p:cNvSpPr>
          <p:nvPr/>
        </p:nvSpPr>
        <p:spPr bwMode="auto">
          <a:xfrm>
            <a:off x="2295525" y="2746375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21" name="Rectangle 15"/>
          <p:cNvSpPr>
            <a:spLocks noChangeArrowheads="1"/>
          </p:cNvSpPr>
          <p:nvPr/>
        </p:nvSpPr>
        <p:spPr bwMode="auto">
          <a:xfrm>
            <a:off x="2295525" y="2290763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22" name="Rectangle 16"/>
          <p:cNvSpPr>
            <a:spLocks noChangeArrowheads="1"/>
          </p:cNvSpPr>
          <p:nvPr/>
        </p:nvSpPr>
        <p:spPr bwMode="auto">
          <a:xfrm>
            <a:off x="3657600" y="3657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23" name="Rectangle 17"/>
          <p:cNvSpPr>
            <a:spLocks noChangeArrowheads="1"/>
          </p:cNvSpPr>
          <p:nvPr/>
        </p:nvSpPr>
        <p:spPr bwMode="auto">
          <a:xfrm>
            <a:off x="3657600" y="2743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24" name="Rectangle 21"/>
          <p:cNvSpPr>
            <a:spLocks noChangeArrowheads="1"/>
          </p:cNvSpPr>
          <p:nvPr/>
        </p:nvSpPr>
        <p:spPr bwMode="auto">
          <a:xfrm>
            <a:off x="4572000" y="5029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25" name="Rectangle 24"/>
          <p:cNvSpPr>
            <a:spLocks noChangeArrowheads="1"/>
          </p:cNvSpPr>
          <p:nvPr/>
        </p:nvSpPr>
        <p:spPr bwMode="auto">
          <a:xfrm>
            <a:off x="4572000" y="5486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26" name="Rectangle 27"/>
          <p:cNvSpPr>
            <a:spLocks noChangeArrowheads="1"/>
          </p:cNvSpPr>
          <p:nvPr/>
        </p:nvSpPr>
        <p:spPr bwMode="auto">
          <a:xfrm>
            <a:off x="4572000" y="5943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27" name="Rectangle 28"/>
          <p:cNvSpPr>
            <a:spLocks noChangeArrowheads="1"/>
          </p:cNvSpPr>
          <p:nvPr/>
        </p:nvSpPr>
        <p:spPr bwMode="auto">
          <a:xfrm>
            <a:off x="4114800" y="4572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28" name="Rectangle 29"/>
          <p:cNvSpPr>
            <a:spLocks noChangeArrowheads="1"/>
          </p:cNvSpPr>
          <p:nvPr/>
        </p:nvSpPr>
        <p:spPr bwMode="auto">
          <a:xfrm>
            <a:off x="4114800" y="5029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29" name="Rectangle 30"/>
          <p:cNvSpPr>
            <a:spLocks noChangeArrowheads="1"/>
          </p:cNvSpPr>
          <p:nvPr/>
        </p:nvSpPr>
        <p:spPr bwMode="auto">
          <a:xfrm>
            <a:off x="4114800" y="5486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30" name="Rectangle 31"/>
          <p:cNvSpPr>
            <a:spLocks noChangeArrowheads="1"/>
          </p:cNvSpPr>
          <p:nvPr/>
        </p:nvSpPr>
        <p:spPr bwMode="auto">
          <a:xfrm>
            <a:off x="4114800" y="5943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31" name="Rectangle 32"/>
          <p:cNvSpPr>
            <a:spLocks noChangeArrowheads="1"/>
          </p:cNvSpPr>
          <p:nvPr/>
        </p:nvSpPr>
        <p:spPr bwMode="auto">
          <a:xfrm>
            <a:off x="3657600" y="41148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32" name="Rectangle 33"/>
          <p:cNvSpPr>
            <a:spLocks noChangeArrowheads="1"/>
          </p:cNvSpPr>
          <p:nvPr/>
        </p:nvSpPr>
        <p:spPr bwMode="auto">
          <a:xfrm>
            <a:off x="3657600" y="4572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33" name="Rectangle 34"/>
          <p:cNvSpPr>
            <a:spLocks noChangeArrowheads="1"/>
          </p:cNvSpPr>
          <p:nvPr/>
        </p:nvSpPr>
        <p:spPr bwMode="auto">
          <a:xfrm>
            <a:off x="3657600" y="5029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34" name="Rectangle 35"/>
          <p:cNvSpPr>
            <a:spLocks noChangeArrowheads="1"/>
          </p:cNvSpPr>
          <p:nvPr/>
        </p:nvSpPr>
        <p:spPr bwMode="auto">
          <a:xfrm>
            <a:off x="3657600" y="5486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35" name="Rectangle 36"/>
          <p:cNvSpPr>
            <a:spLocks noChangeArrowheads="1"/>
          </p:cNvSpPr>
          <p:nvPr/>
        </p:nvSpPr>
        <p:spPr bwMode="auto">
          <a:xfrm>
            <a:off x="3657600" y="5943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36" name="Rectangle 37"/>
          <p:cNvSpPr>
            <a:spLocks noChangeArrowheads="1"/>
          </p:cNvSpPr>
          <p:nvPr/>
        </p:nvSpPr>
        <p:spPr bwMode="auto">
          <a:xfrm>
            <a:off x="3200400" y="5486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37" name="Rectangle 38"/>
          <p:cNvSpPr>
            <a:spLocks noChangeArrowheads="1"/>
          </p:cNvSpPr>
          <p:nvPr/>
        </p:nvSpPr>
        <p:spPr bwMode="auto">
          <a:xfrm>
            <a:off x="3200400" y="5029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38" name="Rectangle 39"/>
          <p:cNvSpPr>
            <a:spLocks noChangeArrowheads="1"/>
          </p:cNvSpPr>
          <p:nvPr/>
        </p:nvSpPr>
        <p:spPr bwMode="auto">
          <a:xfrm>
            <a:off x="3200400" y="4572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39" name="Rectangle 40"/>
          <p:cNvSpPr>
            <a:spLocks noChangeArrowheads="1"/>
          </p:cNvSpPr>
          <p:nvPr/>
        </p:nvSpPr>
        <p:spPr bwMode="auto">
          <a:xfrm>
            <a:off x="3200400" y="41148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40" name="Rectangle 41"/>
          <p:cNvSpPr>
            <a:spLocks noChangeArrowheads="1"/>
          </p:cNvSpPr>
          <p:nvPr/>
        </p:nvSpPr>
        <p:spPr bwMode="auto">
          <a:xfrm>
            <a:off x="3200400" y="3657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41" name="Rectangle 42"/>
          <p:cNvSpPr>
            <a:spLocks noChangeArrowheads="1"/>
          </p:cNvSpPr>
          <p:nvPr/>
        </p:nvSpPr>
        <p:spPr bwMode="auto">
          <a:xfrm>
            <a:off x="3200400" y="3200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42" name="Rectangle 43"/>
          <p:cNvSpPr>
            <a:spLocks noChangeArrowheads="1"/>
          </p:cNvSpPr>
          <p:nvPr/>
        </p:nvSpPr>
        <p:spPr bwMode="auto">
          <a:xfrm>
            <a:off x="3200400" y="5943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43" name="Rectangle 44"/>
          <p:cNvSpPr>
            <a:spLocks noChangeArrowheads="1"/>
          </p:cNvSpPr>
          <p:nvPr/>
        </p:nvSpPr>
        <p:spPr bwMode="auto">
          <a:xfrm>
            <a:off x="2743200" y="41148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44" name="Rectangle 45"/>
          <p:cNvSpPr>
            <a:spLocks noChangeArrowheads="1"/>
          </p:cNvSpPr>
          <p:nvPr/>
        </p:nvSpPr>
        <p:spPr bwMode="auto">
          <a:xfrm>
            <a:off x="2743200" y="5943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45" name="Rectangle 46"/>
          <p:cNvSpPr>
            <a:spLocks noChangeArrowheads="1"/>
          </p:cNvSpPr>
          <p:nvPr/>
        </p:nvSpPr>
        <p:spPr bwMode="auto">
          <a:xfrm>
            <a:off x="2743200" y="5486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46" name="Rectangle 47"/>
          <p:cNvSpPr>
            <a:spLocks noChangeArrowheads="1"/>
          </p:cNvSpPr>
          <p:nvPr/>
        </p:nvSpPr>
        <p:spPr bwMode="auto">
          <a:xfrm>
            <a:off x="2743200" y="5029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47" name="Rectangle 48"/>
          <p:cNvSpPr>
            <a:spLocks noChangeArrowheads="1"/>
          </p:cNvSpPr>
          <p:nvPr/>
        </p:nvSpPr>
        <p:spPr bwMode="auto">
          <a:xfrm>
            <a:off x="2743200" y="4572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48" name="Rectangle 49"/>
          <p:cNvSpPr>
            <a:spLocks noChangeArrowheads="1"/>
          </p:cNvSpPr>
          <p:nvPr/>
        </p:nvSpPr>
        <p:spPr bwMode="auto">
          <a:xfrm>
            <a:off x="2286000" y="41148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49" name="Rectangle 50"/>
          <p:cNvSpPr>
            <a:spLocks noChangeArrowheads="1"/>
          </p:cNvSpPr>
          <p:nvPr/>
        </p:nvSpPr>
        <p:spPr bwMode="auto">
          <a:xfrm>
            <a:off x="4114800" y="41148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50" name="Rectangle 51"/>
          <p:cNvSpPr>
            <a:spLocks noChangeArrowheads="1"/>
          </p:cNvSpPr>
          <p:nvPr/>
        </p:nvSpPr>
        <p:spPr bwMode="auto">
          <a:xfrm>
            <a:off x="3657600" y="3200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51" name="Rectangle 52"/>
          <p:cNvSpPr>
            <a:spLocks noChangeArrowheads="1"/>
          </p:cNvSpPr>
          <p:nvPr/>
        </p:nvSpPr>
        <p:spPr bwMode="auto">
          <a:xfrm>
            <a:off x="4572000" y="3200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52" name="Rectangle 54"/>
          <p:cNvSpPr>
            <a:spLocks noChangeArrowheads="1"/>
          </p:cNvSpPr>
          <p:nvPr/>
        </p:nvSpPr>
        <p:spPr bwMode="auto">
          <a:xfrm>
            <a:off x="4572000" y="4572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53" name="Rectangle 55"/>
          <p:cNvSpPr>
            <a:spLocks noChangeArrowheads="1"/>
          </p:cNvSpPr>
          <p:nvPr/>
        </p:nvSpPr>
        <p:spPr bwMode="auto">
          <a:xfrm>
            <a:off x="4572000" y="2743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54" name="Rectangle 58"/>
          <p:cNvSpPr>
            <a:spLocks noChangeArrowheads="1"/>
          </p:cNvSpPr>
          <p:nvPr/>
        </p:nvSpPr>
        <p:spPr bwMode="auto">
          <a:xfrm>
            <a:off x="4572000" y="2286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55" name="Rectangle 59"/>
          <p:cNvSpPr>
            <a:spLocks noChangeArrowheads="1"/>
          </p:cNvSpPr>
          <p:nvPr/>
        </p:nvSpPr>
        <p:spPr bwMode="auto">
          <a:xfrm>
            <a:off x="4114800" y="3657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56" name="Rectangle 60"/>
          <p:cNvSpPr>
            <a:spLocks noChangeArrowheads="1"/>
          </p:cNvSpPr>
          <p:nvPr/>
        </p:nvSpPr>
        <p:spPr bwMode="auto">
          <a:xfrm>
            <a:off x="4114800" y="3200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57" name="Rectangle 61"/>
          <p:cNvSpPr>
            <a:spLocks noChangeArrowheads="1"/>
          </p:cNvSpPr>
          <p:nvPr/>
        </p:nvSpPr>
        <p:spPr bwMode="auto">
          <a:xfrm>
            <a:off x="4114800" y="2743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58" name="Rectangle 62"/>
          <p:cNvSpPr>
            <a:spLocks noChangeArrowheads="1"/>
          </p:cNvSpPr>
          <p:nvPr/>
        </p:nvSpPr>
        <p:spPr bwMode="auto">
          <a:xfrm>
            <a:off x="4114800" y="2286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59" name="Rectangle 63"/>
          <p:cNvSpPr>
            <a:spLocks noChangeArrowheads="1"/>
          </p:cNvSpPr>
          <p:nvPr/>
        </p:nvSpPr>
        <p:spPr bwMode="auto">
          <a:xfrm>
            <a:off x="3657600" y="2286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60" name="Rectangle 64"/>
          <p:cNvSpPr>
            <a:spLocks noChangeArrowheads="1"/>
          </p:cNvSpPr>
          <p:nvPr/>
        </p:nvSpPr>
        <p:spPr bwMode="auto">
          <a:xfrm>
            <a:off x="3200400" y="2743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61" name="Rectangle 65"/>
          <p:cNvSpPr>
            <a:spLocks noChangeArrowheads="1"/>
          </p:cNvSpPr>
          <p:nvPr/>
        </p:nvSpPr>
        <p:spPr bwMode="auto">
          <a:xfrm>
            <a:off x="3200400" y="2286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" name="Group 97"/>
          <p:cNvGrpSpPr>
            <a:grpSpLocks/>
          </p:cNvGrpSpPr>
          <p:nvPr/>
        </p:nvGrpSpPr>
        <p:grpSpPr bwMode="auto">
          <a:xfrm rot="1957292">
            <a:off x="7086600" y="2286000"/>
            <a:ext cx="457200" cy="4114800"/>
            <a:chOff x="4704" y="1440"/>
            <a:chExt cx="288" cy="2592"/>
          </a:xfrm>
        </p:grpSpPr>
        <p:sp>
          <p:nvSpPr>
            <p:cNvPr id="17488" name="Rectangle 18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489" name="Rectangle 20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490" name="Rectangle 22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491" name="Rectangle 25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492" name="Rectangle 66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493" name="Rectangle 67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494" name="Rectangle 68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495" name="Rectangle 69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496" name="Rectangle 72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7463" name="Rectangle 74"/>
          <p:cNvSpPr>
            <a:spLocks noChangeArrowheads="1"/>
          </p:cNvSpPr>
          <p:nvPr/>
        </p:nvSpPr>
        <p:spPr bwMode="auto">
          <a:xfrm>
            <a:off x="4572000" y="41148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64" name="Rectangle 75"/>
          <p:cNvSpPr>
            <a:spLocks noChangeArrowheads="1"/>
          </p:cNvSpPr>
          <p:nvPr/>
        </p:nvSpPr>
        <p:spPr bwMode="auto">
          <a:xfrm>
            <a:off x="4572000" y="3657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65" name="Rectangle 76"/>
          <p:cNvSpPr>
            <a:spLocks noChangeArrowheads="1"/>
          </p:cNvSpPr>
          <p:nvPr/>
        </p:nvSpPr>
        <p:spPr bwMode="auto">
          <a:xfrm rot="5640878">
            <a:off x="1804988" y="5614988"/>
            <a:ext cx="105251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4800" b="1">
                <a:solidFill>
                  <a:srgbClr val="000066"/>
                </a:solidFill>
                <a:sym typeface="Wingdings" pitchFamily="2" charset="2"/>
              </a:rPr>
              <a:t></a:t>
            </a:r>
            <a:r>
              <a:rPr lang="en-US" sz="4800" b="1">
                <a:solidFill>
                  <a:srgbClr val="000066"/>
                </a:solidFill>
              </a:rPr>
              <a:t> </a:t>
            </a:r>
          </a:p>
        </p:txBody>
      </p:sp>
      <p:grpSp>
        <p:nvGrpSpPr>
          <p:cNvPr id="3" name="Group 77"/>
          <p:cNvGrpSpPr>
            <a:grpSpLocks/>
          </p:cNvGrpSpPr>
          <p:nvPr/>
        </p:nvGrpSpPr>
        <p:grpSpPr bwMode="auto">
          <a:xfrm>
            <a:off x="1612900" y="2290763"/>
            <a:ext cx="663575" cy="4108450"/>
            <a:chOff x="432" y="1440"/>
            <a:chExt cx="418" cy="2588"/>
          </a:xfrm>
        </p:grpSpPr>
        <p:sp>
          <p:nvSpPr>
            <p:cNvPr id="17479" name="Rectangle 78"/>
            <p:cNvSpPr>
              <a:spLocks noChangeArrowheads="1"/>
            </p:cNvSpPr>
            <p:nvPr/>
          </p:nvSpPr>
          <p:spPr bwMode="auto">
            <a:xfrm rot="5207878">
              <a:off x="465" y="201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480" name="Rectangle 79"/>
            <p:cNvSpPr>
              <a:spLocks noChangeArrowheads="1"/>
            </p:cNvSpPr>
            <p:nvPr/>
          </p:nvSpPr>
          <p:spPr bwMode="auto">
            <a:xfrm rot="5207878">
              <a:off x="448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481" name="Rectangle 80"/>
            <p:cNvSpPr>
              <a:spLocks noChangeArrowheads="1"/>
            </p:cNvSpPr>
            <p:nvPr/>
          </p:nvSpPr>
          <p:spPr bwMode="auto">
            <a:xfrm rot="5207878">
              <a:off x="432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482" name="Rectangle 81"/>
            <p:cNvSpPr>
              <a:spLocks noChangeArrowheads="1"/>
            </p:cNvSpPr>
            <p:nvPr/>
          </p:nvSpPr>
          <p:spPr bwMode="auto">
            <a:xfrm rot="5207878">
              <a:off x="546" y="345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483" name="Rectangle 82"/>
            <p:cNvSpPr>
              <a:spLocks noChangeArrowheads="1"/>
            </p:cNvSpPr>
            <p:nvPr/>
          </p:nvSpPr>
          <p:spPr bwMode="auto">
            <a:xfrm rot="5207878">
              <a:off x="530" y="3165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484" name="Rectangle 83"/>
            <p:cNvSpPr>
              <a:spLocks noChangeArrowheads="1"/>
            </p:cNvSpPr>
            <p:nvPr/>
          </p:nvSpPr>
          <p:spPr bwMode="auto">
            <a:xfrm rot="5207878">
              <a:off x="514" y="2877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485" name="Rectangle 84"/>
            <p:cNvSpPr>
              <a:spLocks noChangeArrowheads="1"/>
            </p:cNvSpPr>
            <p:nvPr/>
          </p:nvSpPr>
          <p:spPr bwMode="auto">
            <a:xfrm rot="5207878">
              <a:off x="498" y="259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486" name="Rectangle 85"/>
            <p:cNvSpPr>
              <a:spLocks noChangeArrowheads="1"/>
            </p:cNvSpPr>
            <p:nvPr/>
          </p:nvSpPr>
          <p:spPr bwMode="auto">
            <a:xfrm rot="5207878">
              <a:off x="481" y="230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487" name="Rectangle 86"/>
            <p:cNvSpPr>
              <a:spLocks noChangeArrowheads="1"/>
            </p:cNvSpPr>
            <p:nvPr/>
          </p:nvSpPr>
          <p:spPr bwMode="auto">
            <a:xfrm rot="5207878">
              <a:off x="562" y="37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98"/>
          <p:cNvGrpSpPr>
            <a:grpSpLocks/>
          </p:cNvGrpSpPr>
          <p:nvPr/>
        </p:nvGrpSpPr>
        <p:grpSpPr bwMode="auto">
          <a:xfrm rot="2922874">
            <a:off x="6934200" y="2819400"/>
            <a:ext cx="457200" cy="4114800"/>
            <a:chOff x="2880" y="1440"/>
            <a:chExt cx="288" cy="2592"/>
          </a:xfrm>
        </p:grpSpPr>
        <p:sp>
          <p:nvSpPr>
            <p:cNvPr id="17470" name="Rectangle 99"/>
            <p:cNvSpPr>
              <a:spLocks noChangeArrowheads="1"/>
            </p:cNvSpPr>
            <p:nvPr/>
          </p:nvSpPr>
          <p:spPr bwMode="auto">
            <a:xfrm>
              <a:off x="2880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471" name="Rectangle 100"/>
            <p:cNvSpPr>
              <a:spLocks noChangeArrowheads="1"/>
            </p:cNvSpPr>
            <p:nvPr/>
          </p:nvSpPr>
          <p:spPr bwMode="auto">
            <a:xfrm>
              <a:off x="2880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472" name="Rectangle 101"/>
            <p:cNvSpPr>
              <a:spLocks noChangeArrowheads="1"/>
            </p:cNvSpPr>
            <p:nvPr/>
          </p:nvSpPr>
          <p:spPr bwMode="auto">
            <a:xfrm>
              <a:off x="2880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473" name="Rectangle 102"/>
            <p:cNvSpPr>
              <a:spLocks noChangeArrowheads="1"/>
            </p:cNvSpPr>
            <p:nvPr/>
          </p:nvSpPr>
          <p:spPr bwMode="auto">
            <a:xfrm>
              <a:off x="2880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474" name="Rectangle 103"/>
            <p:cNvSpPr>
              <a:spLocks noChangeArrowheads="1"/>
            </p:cNvSpPr>
            <p:nvPr/>
          </p:nvSpPr>
          <p:spPr bwMode="auto">
            <a:xfrm>
              <a:off x="2880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475" name="Rectangle 104"/>
            <p:cNvSpPr>
              <a:spLocks noChangeArrowheads="1"/>
            </p:cNvSpPr>
            <p:nvPr/>
          </p:nvSpPr>
          <p:spPr bwMode="auto">
            <a:xfrm>
              <a:off x="2880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476" name="Rectangle 105"/>
            <p:cNvSpPr>
              <a:spLocks noChangeArrowheads="1"/>
            </p:cNvSpPr>
            <p:nvPr/>
          </p:nvSpPr>
          <p:spPr bwMode="auto">
            <a:xfrm>
              <a:off x="2880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477" name="Rectangle 106"/>
            <p:cNvSpPr>
              <a:spLocks noChangeArrowheads="1"/>
            </p:cNvSpPr>
            <p:nvPr/>
          </p:nvSpPr>
          <p:spPr bwMode="auto">
            <a:xfrm>
              <a:off x="2880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478" name="Rectangle 107"/>
            <p:cNvSpPr>
              <a:spLocks noChangeArrowheads="1"/>
            </p:cNvSpPr>
            <p:nvPr/>
          </p:nvSpPr>
          <p:spPr bwMode="auto">
            <a:xfrm>
              <a:off x="2880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7468" name="Text Box 5"/>
          <p:cNvSpPr txBox="1">
            <a:spLocks noChangeArrowheads="1"/>
          </p:cNvSpPr>
          <p:nvPr/>
        </p:nvSpPr>
        <p:spPr bwMode="auto">
          <a:xfrm>
            <a:off x="852488" y="393700"/>
            <a:ext cx="4022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Bước 1: Kẻ, cắt các nan</a:t>
            </a:r>
          </a:p>
        </p:txBody>
      </p:sp>
      <p:sp>
        <p:nvSpPr>
          <p:cNvPr id="17469" name="Text Box 87"/>
          <p:cNvSpPr txBox="1">
            <a:spLocks noChangeArrowheads="1"/>
          </p:cNvSpPr>
          <p:nvPr/>
        </p:nvSpPr>
        <p:spPr bwMode="auto">
          <a:xfrm>
            <a:off x="1839913" y="1228725"/>
            <a:ext cx="554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Times New Roman" pitchFamily="18" charset="0"/>
              </a:rPr>
              <a:t>Cắt các nan ngang (tờ giấy màu đỏ)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0.55295 0.0004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 rot="2922874">
            <a:off x="6934200" y="2819400"/>
            <a:ext cx="457200" cy="4114800"/>
            <a:chOff x="2880" y="1440"/>
            <a:chExt cx="288" cy="2592"/>
          </a:xfrm>
        </p:grpSpPr>
        <p:sp>
          <p:nvSpPr>
            <p:cNvPr id="18498" name="Rectangle 5"/>
            <p:cNvSpPr>
              <a:spLocks noChangeArrowheads="1"/>
            </p:cNvSpPr>
            <p:nvPr/>
          </p:nvSpPr>
          <p:spPr bwMode="auto">
            <a:xfrm>
              <a:off x="2880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99" name="Rectangle 6"/>
            <p:cNvSpPr>
              <a:spLocks noChangeArrowheads="1"/>
            </p:cNvSpPr>
            <p:nvPr/>
          </p:nvSpPr>
          <p:spPr bwMode="auto">
            <a:xfrm>
              <a:off x="2880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500" name="Rectangle 7"/>
            <p:cNvSpPr>
              <a:spLocks noChangeArrowheads="1"/>
            </p:cNvSpPr>
            <p:nvPr/>
          </p:nvSpPr>
          <p:spPr bwMode="auto">
            <a:xfrm>
              <a:off x="2880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501" name="Rectangle 8"/>
            <p:cNvSpPr>
              <a:spLocks noChangeArrowheads="1"/>
            </p:cNvSpPr>
            <p:nvPr/>
          </p:nvSpPr>
          <p:spPr bwMode="auto">
            <a:xfrm>
              <a:off x="2880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502" name="Rectangle 9"/>
            <p:cNvSpPr>
              <a:spLocks noChangeArrowheads="1"/>
            </p:cNvSpPr>
            <p:nvPr/>
          </p:nvSpPr>
          <p:spPr bwMode="auto">
            <a:xfrm>
              <a:off x="2880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503" name="Rectangle 10"/>
            <p:cNvSpPr>
              <a:spLocks noChangeArrowheads="1"/>
            </p:cNvSpPr>
            <p:nvPr/>
          </p:nvSpPr>
          <p:spPr bwMode="auto">
            <a:xfrm>
              <a:off x="2880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504" name="Rectangle 11"/>
            <p:cNvSpPr>
              <a:spLocks noChangeArrowheads="1"/>
            </p:cNvSpPr>
            <p:nvPr/>
          </p:nvSpPr>
          <p:spPr bwMode="auto">
            <a:xfrm>
              <a:off x="2880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505" name="Rectangle 12"/>
            <p:cNvSpPr>
              <a:spLocks noChangeArrowheads="1"/>
            </p:cNvSpPr>
            <p:nvPr/>
          </p:nvSpPr>
          <p:spPr bwMode="auto">
            <a:xfrm>
              <a:off x="2880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506" name="Rectangle 13"/>
            <p:cNvSpPr>
              <a:spLocks noChangeArrowheads="1"/>
            </p:cNvSpPr>
            <p:nvPr/>
          </p:nvSpPr>
          <p:spPr bwMode="auto">
            <a:xfrm>
              <a:off x="2880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 rot="-2215745">
            <a:off x="2598738" y="2743200"/>
            <a:ext cx="457200" cy="4114800"/>
            <a:chOff x="4704" y="1440"/>
            <a:chExt cx="288" cy="2592"/>
          </a:xfrm>
        </p:grpSpPr>
        <p:sp>
          <p:nvSpPr>
            <p:cNvPr id="18489" name="Rectangle 35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90" name="Rectangle 36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91" name="Rectangle 37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92" name="Rectangle 38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93" name="Rectangle 39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94" name="Rectangle 40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95" name="Rectangle 41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96" name="Rectangle 42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97" name="Rectangle 43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 rot="-1281558">
            <a:off x="3962400" y="2209800"/>
            <a:ext cx="457200" cy="4114800"/>
            <a:chOff x="4704" y="1440"/>
            <a:chExt cx="288" cy="2592"/>
          </a:xfrm>
        </p:grpSpPr>
        <p:sp>
          <p:nvSpPr>
            <p:cNvPr id="18480" name="Rectangle 45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81" name="Rectangle 46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82" name="Rectangle 47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83" name="Rectangle 48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84" name="Rectangle 49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85" name="Rectangle 50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86" name="Rectangle 51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87" name="Rectangle 52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88" name="Rectangle 53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" name="Group 54"/>
          <p:cNvGrpSpPr>
            <a:grpSpLocks/>
          </p:cNvGrpSpPr>
          <p:nvPr/>
        </p:nvGrpSpPr>
        <p:grpSpPr bwMode="auto">
          <a:xfrm rot="857981">
            <a:off x="2371725" y="2198688"/>
            <a:ext cx="457200" cy="4114800"/>
            <a:chOff x="4704" y="1440"/>
            <a:chExt cx="288" cy="2592"/>
          </a:xfrm>
        </p:grpSpPr>
        <p:sp>
          <p:nvSpPr>
            <p:cNvPr id="18471" name="Rectangle 55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72" name="Rectangle 56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73" name="Rectangle 57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74" name="Rectangle 58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75" name="Rectangle 59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76" name="Rectangle 60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77" name="Rectangle 61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78" name="Rectangle 62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79" name="Rectangle 63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" name="Group 64"/>
          <p:cNvGrpSpPr>
            <a:grpSpLocks/>
          </p:cNvGrpSpPr>
          <p:nvPr/>
        </p:nvGrpSpPr>
        <p:grpSpPr bwMode="auto">
          <a:xfrm rot="3337891">
            <a:off x="6705600" y="1600200"/>
            <a:ext cx="457200" cy="4114800"/>
            <a:chOff x="4704" y="1440"/>
            <a:chExt cx="288" cy="2592"/>
          </a:xfrm>
        </p:grpSpPr>
        <p:sp>
          <p:nvSpPr>
            <p:cNvPr id="18462" name="Rectangle 65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63" name="Rectangle 66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64" name="Rectangle 67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65" name="Rectangle 68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66" name="Rectangle 69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67" name="Rectangle 70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68" name="Rectangle 71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69" name="Rectangle 72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70" name="Rectangle 73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" name="Group 74"/>
          <p:cNvGrpSpPr>
            <a:grpSpLocks/>
          </p:cNvGrpSpPr>
          <p:nvPr/>
        </p:nvGrpSpPr>
        <p:grpSpPr bwMode="auto">
          <a:xfrm rot="-654580">
            <a:off x="7239000" y="2362200"/>
            <a:ext cx="457200" cy="4114800"/>
            <a:chOff x="4704" y="1440"/>
            <a:chExt cx="288" cy="2592"/>
          </a:xfrm>
        </p:grpSpPr>
        <p:sp>
          <p:nvSpPr>
            <p:cNvPr id="18453" name="Rectangle 75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54" name="Rectangle 76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55" name="Rectangle 77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56" name="Rectangle 78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57" name="Rectangle 79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58" name="Rectangle 80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59" name="Rectangle 81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60" name="Rectangle 82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61" name="Rectangle 83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8" name="Group 84"/>
          <p:cNvGrpSpPr>
            <a:grpSpLocks/>
          </p:cNvGrpSpPr>
          <p:nvPr/>
        </p:nvGrpSpPr>
        <p:grpSpPr bwMode="auto">
          <a:xfrm rot="3690443">
            <a:off x="4572000" y="1371600"/>
            <a:ext cx="457200" cy="4114800"/>
            <a:chOff x="4704" y="1440"/>
            <a:chExt cx="288" cy="2592"/>
          </a:xfrm>
        </p:grpSpPr>
        <p:sp>
          <p:nvSpPr>
            <p:cNvPr id="18444" name="Rectangle 85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45" name="Rectangle 86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46" name="Rectangle 87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47" name="Rectangle 88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48" name="Rectangle 89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49" name="Rectangle 90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50" name="Rectangle 91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51" name="Rectangle 92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52" name="Rectangle 93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0579" name="Text Box 99"/>
          <p:cNvSpPr txBox="1">
            <a:spLocks noChangeArrowheads="1"/>
          </p:cNvSpPr>
          <p:nvPr/>
        </p:nvSpPr>
        <p:spPr bwMode="auto">
          <a:xfrm>
            <a:off x="1171575" y="1474788"/>
            <a:ext cx="478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Times New Roman" pitchFamily="18" charset="0"/>
              </a:rPr>
              <a:t>Ch</a:t>
            </a:r>
            <a:r>
              <a:rPr lang="vi-VN" sz="2400" b="1">
                <a:solidFill>
                  <a:srgbClr val="000066"/>
                </a:solidFill>
                <a:latin typeface="Times New Roman" pitchFamily="18" charset="0"/>
              </a:rPr>
              <a:t>ú</a:t>
            </a:r>
            <a:r>
              <a:rPr lang="en-US" sz="2400" b="1">
                <a:solidFill>
                  <a:srgbClr val="000066"/>
                </a:solidFill>
                <a:latin typeface="Times New Roman" pitchFamily="18" charset="0"/>
              </a:rPr>
              <a:t>ng ta c</a:t>
            </a:r>
            <a:r>
              <a:rPr lang="vi-VN" sz="2400" b="1">
                <a:solidFill>
                  <a:srgbClr val="000066"/>
                </a:solidFill>
                <a:latin typeface="Times New Roman" pitchFamily="18" charset="0"/>
              </a:rPr>
              <a:t>ó</a:t>
            </a:r>
            <a:r>
              <a:rPr lang="en-US" sz="2400" b="1">
                <a:solidFill>
                  <a:srgbClr val="000066"/>
                </a:solidFill>
                <a:latin typeface="Times New Roman" pitchFamily="18" charset="0"/>
              </a:rPr>
              <a:t> 7 nan ngang nh</a:t>
            </a:r>
            <a:r>
              <a:rPr lang="vi-VN" sz="2400" b="1">
                <a:solidFill>
                  <a:srgbClr val="000066"/>
                </a:solidFill>
                <a:latin typeface="Times New Roman" pitchFamily="18" charset="0"/>
              </a:rPr>
              <a:t>ư</a:t>
            </a:r>
            <a:r>
              <a:rPr lang="en-US" sz="2400" b="1">
                <a:solidFill>
                  <a:srgbClr val="000066"/>
                </a:solidFill>
                <a:latin typeface="Times New Roman" pitchFamily="18" charset="0"/>
              </a:rPr>
              <a:t> sau:</a:t>
            </a:r>
            <a:endParaRPr lang="vi-VN" sz="2400" b="1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8442" name="Text Box 5"/>
          <p:cNvSpPr txBox="1">
            <a:spLocks noChangeArrowheads="1"/>
          </p:cNvSpPr>
          <p:nvPr/>
        </p:nvSpPr>
        <p:spPr bwMode="auto">
          <a:xfrm>
            <a:off x="852488" y="250825"/>
            <a:ext cx="4022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Bước 1: Kẻ, cắt các nan</a:t>
            </a:r>
          </a:p>
        </p:txBody>
      </p:sp>
      <p:sp>
        <p:nvSpPr>
          <p:cNvPr id="18443" name="Text Box 87"/>
          <p:cNvSpPr txBox="1">
            <a:spLocks noChangeArrowheads="1"/>
          </p:cNvSpPr>
          <p:nvPr/>
        </p:nvSpPr>
        <p:spPr bwMode="auto">
          <a:xfrm>
            <a:off x="1839913" y="842963"/>
            <a:ext cx="554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Times New Roman" pitchFamily="18" charset="0"/>
              </a:rPr>
              <a:t>Cắt các nan ngang (tờ giấy màu đỏ)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86"/>
          <p:cNvSpPr>
            <a:spLocks noChangeArrowheads="1"/>
          </p:cNvSpPr>
          <p:nvPr/>
        </p:nvSpPr>
        <p:spPr bwMode="auto">
          <a:xfrm>
            <a:off x="7620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1" name="Rectangle 188"/>
          <p:cNvSpPr>
            <a:spLocks noChangeArrowheads="1"/>
          </p:cNvSpPr>
          <p:nvPr/>
        </p:nvSpPr>
        <p:spPr bwMode="auto">
          <a:xfrm>
            <a:off x="35052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2" name="Rectangle 189"/>
          <p:cNvSpPr>
            <a:spLocks noChangeArrowheads="1"/>
          </p:cNvSpPr>
          <p:nvPr/>
        </p:nvSpPr>
        <p:spPr bwMode="auto">
          <a:xfrm>
            <a:off x="25908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3" name="Rectangle 191"/>
          <p:cNvSpPr>
            <a:spLocks noChangeArrowheads="1"/>
          </p:cNvSpPr>
          <p:nvPr/>
        </p:nvSpPr>
        <p:spPr bwMode="auto">
          <a:xfrm>
            <a:off x="16764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4" name="Rectangle 98"/>
          <p:cNvSpPr>
            <a:spLocks noChangeArrowheads="1"/>
          </p:cNvSpPr>
          <p:nvPr/>
        </p:nvSpPr>
        <p:spPr bwMode="auto">
          <a:xfrm>
            <a:off x="21336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5" name="Rectangle 99"/>
          <p:cNvSpPr>
            <a:spLocks noChangeArrowheads="1"/>
          </p:cNvSpPr>
          <p:nvPr/>
        </p:nvSpPr>
        <p:spPr bwMode="auto">
          <a:xfrm>
            <a:off x="39624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6" name="Rectangle 100"/>
          <p:cNvSpPr>
            <a:spLocks noChangeArrowheads="1"/>
          </p:cNvSpPr>
          <p:nvPr/>
        </p:nvSpPr>
        <p:spPr bwMode="auto">
          <a:xfrm>
            <a:off x="30480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7" name="Rectangle 101"/>
          <p:cNvSpPr>
            <a:spLocks noChangeArrowheads="1"/>
          </p:cNvSpPr>
          <p:nvPr/>
        </p:nvSpPr>
        <p:spPr bwMode="auto">
          <a:xfrm>
            <a:off x="12192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8" name="Rectangle 102"/>
          <p:cNvSpPr>
            <a:spLocks noChangeArrowheads="1"/>
          </p:cNvSpPr>
          <p:nvPr/>
        </p:nvSpPr>
        <p:spPr bwMode="auto">
          <a:xfrm>
            <a:off x="3048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9" name="Rectangle 103"/>
          <p:cNvSpPr>
            <a:spLocks noChangeArrowheads="1"/>
          </p:cNvSpPr>
          <p:nvPr/>
        </p:nvSpPr>
        <p:spPr bwMode="auto">
          <a:xfrm>
            <a:off x="12192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00" name="Rectangle 104"/>
          <p:cNvSpPr>
            <a:spLocks noChangeArrowheads="1"/>
          </p:cNvSpPr>
          <p:nvPr/>
        </p:nvSpPr>
        <p:spPr bwMode="auto">
          <a:xfrm>
            <a:off x="12192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01" name="Rectangle 105"/>
          <p:cNvSpPr>
            <a:spLocks noChangeArrowheads="1"/>
          </p:cNvSpPr>
          <p:nvPr/>
        </p:nvSpPr>
        <p:spPr bwMode="auto">
          <a:xfrm>
            <a:off x="12192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02" name="Rectangle 106"/>
          <p:cNvSpPr>
            <a:spLocks noChangeArrowheads="1"/>
          </p:cNvSpPr>
          <p:nvPr/>
        </p:nvSpPr>
        <p:spPr bwMode="auto">
          <a:xfrm>
            <a:off x="1219200" y="2286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03" name="Rectangle 107"/>
          <p:cNvSpPr>
            <a:spLocks noChangeArrowheads="1"/>
          </p:cNvSpPr>
          <p:nvPr/>
        </p:nvSpPr>
        <p:spPr bwMode="auto">
          <a:xfrm>
            <a:off x="762000" y="5486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04" name="Rectangle 108"/>
          <p:cNvSpPr>
            <a:spLocks noChangeArrowheads="1"/>
          </p:cNvSpPr>
          <p:nvPr/>
        </p:nvSpPr>
        <p:spPr bwMode="auto">
          <a:xfrm>
            <a:off x="762000" y="5943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05" name="Rectangle 109"/>
          <p:cNvSpPr>
            <a:spLocks noChangeArrowheads="1"/>
          </p:cNvSpPr>
          <p:nvPr/>
        </p:nvSpPr>
        <p:spPr bwMode="auto">
          <a:xfrm>
            <a:off x="7620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06" name="Rectangle 110"/>
          <p:cNvSpPr>
            <a:spLocks noChangeArrowheads="1"/>
          </p:cNvSpPr>
          <p:nvPr/>
        </p:nvSpPr>
        <p:spPr bwMode="auto">
          <a:xfrm>
            <a:off x="7620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07" name="Rectangle 111"/>
          <p:cNvSpPr>
            <a:spLocks noChangeArrowheads="1"/>
          </p:cNvSpPr>
          <p:nvPr/>
        </p:nvSpPr>
        <p:spPr bwMode="auto">
          <a:xfrm>
            <a:off x="7620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08" name="Rectangle 112"/>
          <p:cNvSpPr>
            <a:spLocks noChangeArrowheads="1"/>
          </p:cNvSpPr>
          <p:nvPr/>
        </p:nvSpPr>
        <p:spPr bwMode="auto">
          <a:xfrm>
            <a:off x="762000" y="2286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09" name="Rectangle 113"/>
          <p:cNvSpPr>
            <a:spLocks noChangeArrowheads="1"/>
          </p:cNvSpPr>
          <p:nvPr/>
        </p:nvSpPr>
        <p:spPr bwMode="auto">
          <a:xfrm>
            <a:off x="21336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10" name="Rectangle 114"/>
          <p:cNvSpPr>
            <a:spLocks noChangeArrowheads="1"/>
          </p:cNvSpPr>
          <p:nvPr/>
        </p:nvSpPr>
        <p:spPr bwMode="auto">
          <a:xfrm>
            <a:off x="21336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11" name="Rectangle 115"/>
          <p:cNvSpPr>
            <a:spLocks noChangeArrowheads="1"/>
          </p:cNvSpPr>
          <p:nvPr/>
        </p:nvSpPr>
        <p:spPr bwMode="auto">
          <a:xfrm>
            <a:off x="3505200" y="5486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12" name="Rectangle 116"/>
          <p:cNvSpPr>
            <a:spLocks noChangeArrowheads="1"/>
          </p:cNvSpPr>
          <p:nvPr/>
        </p:nvSpPr>
        <p:spPr bwMode="auto">
          <a:xfrm>
            <a:off x="3962400" y="5943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13" name="Rectangle 117"/>
          <p:cNvSpPr>
            <a:spLocks noChangeArrowheads="1"/>
          </p:cNvSpPr>
          <p:nvPr/>
        </p:nvSpPr>
        <p:spPr bwMode="auto">
          <a:xfrm>
            <a:off x="3505200" y="5943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14" name="Rectangle 118"/>
          <p:cNvSpPr>
            <a:spLocks noChangeArrowheads="1"/>
          </p:cNvSpPr>
          <p:nvPr/>
        </p:nvSpPr>
        <p:spPr bwMode="auto">
          <a:xfrm>
            <a:off x="3048000" y="5943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15" name="Rectangle 119"/>
          <p:cNvSpPr>
            <a:spLocks noChangeArrowheads="1"/>
          </p:cNvSpPr>
          <p:nvPr/>
        </p:nvSpPr>
        <p:spPr bwMode="auto">
          <a:xfrm>
            <a:off x="2590800" y="5486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16" name="Rectangle 120"/>
          <p:cNvSpPr>
            <a:spLocks noChangeArrowheads="1"/>
          </p:cNvSpPr>
          <p:nvPr/>
        </p:nvSpPr>
        <p:spPr bwMode="auto">
          <a:xfrm>
            <a:off x="2590800" y="5943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17" name="Rectangle 121"/>
          <p:cNvSpPr>
            <a:spLocks noChangeArrowheads="1"/>
          </p:cNvSpPr>
          <p:nvPr/>
        </p:nvSpPr>
        <p:spPr bwMode="auto">
          <a:xfrm>
            <a:off x="21336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18" name="Rectangle 122"/>
          <p:cNvSpPr>
            <a:spLocks noChangeArrowheads="1"/>
          </p:cNvSpPr>
          <p:nvPr/>
        </p:nvSpPr>
        <p:spPr bwMode="auto">
          <a:xfrm>
            <a:off x="2133600" y="5943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19" name="Rectangle 123"/>
          <p:cNvSpPr>
            <a:spLocks noChangeArrowheads="1"/>
          </p:cNvSpPr>
          <p:nvPr/>
        </p:nvSpPr>
        <p:spPr bwMode="auto">
          <a:xfrm>
            <a:off x="1676400" y="5486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20" name="Rectangle 124"/>
          <p:cNvSpPr>
            <a:spLocks noChangeArrowheads="1"/>
          </p:cNvSpPr>
          <p:nvPr/>
        </p:nvSpPr>
        <p:spPr bwMode="auto">
          <a:xfrm>
            <a:off x="16764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21" name="Rectangle 125"/>
          <p:cNvSpPr>
            <a:spLocks noChangeArrowheads="1"/>
          </p:cNvSpPr>
          <p:nvPr/>
        </p:nvSpPr>
        <p:spPr bwMode="auto">
          <a:xfrm>
            <a:off x="16764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22" name="Rectangle 126"/>
          <p:cNvSpPr>
            <a:spLocks noChangeArrowheads="1"/>
          </p:cNvSpPr>
          <p:nvPr/>
        </p:nvSpPr>
        <p:spPr bwMode="auto">
          <a:xfrm>
            <a:off x="16764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23" name="Rectangle 127"/>
          <p:cNvSpPr>
            <a:spLocks noChangeArrowheads="1"/>
          </p:cNvSpPr>
          <p:nvPr/>
        </p:nvSpPr>
        <p:spPr bwMode="auto">
          <a:xfrm>
            <a:off x="1676400" y="5943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24" name="Rectangle 128"/>
          <p:cNvSpPr>
            <a:spLocks noChangeArrowheads="1"/>
          </p:cNvSpPr>
          <p:nvPr/>
        </p:nvSpPr>
        <p:spPr bwMode="auto">
          <a:xfrm>
            <a:off x="12192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25" name="Rectangle 129"/>
          <p:cNvSpPr>
            <a:spLocks noChangeArrowheads="1"/>
          </p:cNvSpPr>
          <p:nvPr/>
        </p:nvSpPr>
        <p:spPr bwMode="auto">
          <a:xfrm>
            <a:off x="1219200" y="5943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26" name="Rectangle 130"/>
          <p:cNvSpPr>
            <a:spLocks noChangeArrowheads="1"/>
          </p:cNvSpPr>
          <p:nvPr/>
        </p:nvSpPr>
        <p:spPr bwMode="auto">
          <a:xfrm>
            <a:off x="7620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27" name="Rectangle 131"/>
          <p:cNvSpPr>
            <a:spLocks noChangeArrowheads="1"/>
          </p:cNvSpPr>
          <p:nvPr/>
        </p:nvSpPr>
        <p:spPr bwMode="auto">
          <a:xfrm>
            <a:off x="3048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28" name="Rectangle 132"/>
          <p:cNvSpPr>
            <a:spLocks noChangeArrowheads="1"/>
          </p:cNvSpPr>
          <p:nvPr/>
        </p:nvSpPr>
        <p:spPr bwMode="auto">
          <a:xfrm>
            <a:off x="3048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29" name="Rectangle 133"/>
          <p:cNvSpPr>
            <a:spLocks noChangeArrowheads="1"/>
          </p:cNvSpPr>
          <p:nvPr/>
        </p:nvSpPr>
        <p:spPr bwMode="auto">
          <a:xfrm>
            <a:off x="304800" y="5943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30" name="Rectangle 134"/>
          <p:cNvSpPr>
            <a:spLocks noChangeArrowheads="1"/>
          </p:cNvSpPr>
          <p:nvPr/>
        </p:nvSpPr>
        <p:spPr bwMode="auto">
          <a:xfrm>
            <a:off x="3048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31" name="Rectangle 135"/>
          <p:cNvSpPr>
            <a:spLocks noChangeArrowheads="1"/>
          </p:cNvSpPr>
          <p:nvPr/>
        </p:nvSpPr>
        <p:spPr bwMode="auto">
          <a:xfrm>
            <a:off x="3048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32" name="Rectangle 136"/>
          <p:cNvSpPr>
            <a:spLocks noChangeArrowheads="1"/>
          </p:cNvSpPr>
          <p:nvPr/>
        </p:nvSpPr>
        <p:spPr bwMode="auto">
          <a:xfrm>
            <a:off x="304800" y="2286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33" name="Rectangle 137"/>
          <p:cNvSpPr>
            <a:spLocks noChangeArrowheads="1"/>
          </p:cNvSpPr>
          <p:nvPr/>
        </p:nvSpPr>
        <p:spPr bwMode="auto">
          <a:xfrm>
            <a:off x="25908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34" name="Rectangle 138"/>
          <p:cNvSpPr>
            <a:spLocks noChangeArrowheads="1"/>
          </p:cNvSpPr>
          <p:nvPr/>
        </p:nvSpPr>
        <p:spPr bwMode="auto">
          <a:xfrm>
            <a:off x="21336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35" name="Rectangle 139"/>
          <p:cNvSpPr>
            <a:spLocks noChangeArrowheads="1"/>
          </p:cNvSpPr>
          <p:nvPr/>
        </p:nvSpPr>
        <p:spPr bwMode="auto">
          <a:xfrm>
            <a:off x="30480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36" name="Rectangle 140"/>
          <p:cNvSpPr>
            <a:spLocks noChangeArrowheads="1"/>
          </p:cNvSpPr>
          <p:nvPr/>
        </p:nvSpPr>
        <p:spPr bwMode="auto">
          <a:xfrm>
            <a:off x="35052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37" name="Rectangle 141"/>
          <p:cNvSpPr>
            <a:spLocks noChangeArrowheads="1"/>
          </p:cNvSpPr>
          <p:nvPr/>
        </p:nvSpPr>
        <p:spPr bwMode="auto">
          <a:xfrm>
            <a:off x="30480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38" name="Rectangle 142"/>
          <p:cNvSpPr>
            <a:spLocks noChangeArrowheads="1"/>
          </p:cNvSpPr>
          <p:nvPr/>
        </p:nvSpPr>
        <p:spPr bwMode="auto">
          <a:xfrm>
            <a:off x="3505200" y="2286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39" name="Rectangle 143"/>
          <p:cNvSpPr>
            <a:spLocks noChangeArrowheads="1"/>
          </p:cNvSpPr>
          <p:nvPr/>
        </p:nvSpPr>
        <p:spPr bwMode="auto">
          <a:xfrm>
            <a:off x="3048000" y="2286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40" name="Rectangle 144"/>
          <p:cNvSpPr>
            <a:spLocks noChangeArrowheads="1"/>
          </p:cNvSpPr>
          <p:nvPr/>
        </p:nvSpPr>
        <p:spPr bwMode="auto">
          <a:xfrm>
            <a:off x="25908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41" name="Rectangle 145"/>
          <p:cNvSpPr>
            <a:spLocks noChangeArrowheads="1"/>
          </p:cNvSpPr>
          <p:nvPr/>
        </p:nvSpPr>
        <p:spPr bwMode="auto">
          <a:xfrm>
            <a:off x="25908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42" name="Rectangle 146"/>
          <p:cNvSpPr>
            <a:spLocks noChangeArrowheads="1"/>
          </p:cNvSpPr>
          <p:nvPr/>
        </p:nvSpPr>
        <p:spPr bwMode="auto">
          <a:xfrm>
            <a:off x="25908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43" name="Rectangle 147"/>
          <p:cNvSpPr>
            <a:spLocks noChangeArrowheads="1"/>
          </p:cNvSpPr>
          <p:nvPr/>
        </p:nvSpPr>
        <p:spPr bwMode="auto">
          <a:xfrm>
            <a:off x="2590800" y="2286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44" name="Rectangle 148"/>
          <p:cNvSpPr>
            <a:spLocks noChangeArrowheads="1"/>
          </p:cNvSpPr>
          <p:nvPr/>
        </p:nvSpPr>
        <p:spPr bwMode="auto">
          <a:xfrm>
            <a:off x="2133600" y="2286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45" name="Rectangle 149"/>
          <p:cNvSpPr>
            <a:spLocks noChangeArrowheads="1"/>
          </p:cNvSpPr>
          <p:nvPr/>
        </p:nvSpPr>
        <p:spPr bwMode="auto">
          <a:xfrm>
            <a:off x="16764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46" name="Rectangle 150"/>
          <p:cNvSpPr>
            <a:spLocks noChangeArrowheads="1"/>
          </p:cNvSpPr>
          <p:nvPr/>
        </p:nvSpPr>
        <p:spPr bwMode="auto">
          <a:xfrm>
            <a:off x="1676400" y="2286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47" name="Rectangle 151"/>
          <p:cNvSpPr>
            <a:spLocks noChangeArrowheads="1"/>
          </p:cNvSpPr>
          <p:nvPr/>
        </p:nvSpPr>
        <p:spPr bwMode="auto">
          <a:xfrm>
            <a:off x="39624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48" name="Rectangle 152"/>
          <p:cNvSpPr>
            <a:spLocks noChangeArrowheads="1"/>
          </p:cNvSpPr>
          <p:nvPr/>
        </p:nvSpPr>
        <p:spPr bwMode="auto">
          <a:xfrm>
            <a:off x="3962400" y="2286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49" name="Rectangle 153"/>
          <p:cNvSpPr>
            <a:spLocks noChangeArrowheads="1"/>
          </p:cNvSpPr>
          <p:nvPr/>
        </p:nvSpPr>
        <p:spPr bwMode="auto">
          <a:xfrm>
            <a:off x="39624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50" name="Rectangle 154"/>
          <p:cNvSpPr>
            <a:spLocks noChangeArrowheads="1"/>
          </p:cNvSpPr>
          <p:nvPr/>
        </p:nvSpPr>
        <p:spPr bwMode="auto">
          <a:xfrm>
            <a:off x="39624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51" name="Rectangle 155"/>
          <p:cNvSpPr>
            <a:spLocks noChangeArrowheads="1"/>
          </p:cNvSpPr>
          <p:nvPr/>
        </p:nvSpPr>
        <p:spPr bwMode="auto">
          <a:xfrm>
            <a:off x="35052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52" name="Rectangle 156"/>
          <p:cNvSpPr>
            <a:spLocks noChangeArrowheads="1"/>
          </p:cNvSpPr>
          <p:nvPr/>
        </p:nvSpPr>
        <p:spPr bwMode="auto">
          <a:xfrm>
            <a:off x="35052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53" name="Rectangle 157"/>
          <p:cNvSpPr>
            <a:spLocks noChangeArrowheads="1"/>
          </p:cNvSpPr>
          <p:nvPr/>
        </p:nvSpPr>
        <p:spPr bwMode="auto">
          <a:xfrm>
            <a:off x="39624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54" name="Rectangle 158"/>
          <p:cNvSpPr>
            <a:spLocks noChangeArrowheads="1"/>
          </p:cNvSpPr>
          <p:nvPr/>
        </p:nvSpPr>
        <p:spPr bwMode="auto">
          <a:xfrm>
            <a:off x="35052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55" name="Rectangle 159"/>
          <p:cNvSpPr>
            <a:spLocks noChangeArrowheads="1"/>
          </p:cNvSpPr>
          <p:nvPr/>
        </p:nvSpPr>
        <p:spPr bwMode="auto">
          <a:xfrm>
            <a:off x="30480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56" name="Rectangle 160"/>
          <p:cNvSpPr>
            <a:spLocks noChangeArrowheads="1"/>
          </p:cNvSpPr>
          <p:nvPr/>
        </p:nvSpPr>
        <p:spPr bwMode="auto">
          <a:xfrm>
            <a:off x="30480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" name="Group 161"/>
          <p:cNvGrpSpPr>
            <a:grpSpLocks/>
          </p:cNvGrpSpPr>
          <p:nvPr/>
        </p:nvGrpSpPr>
        <p:grpSpPr bwMode="auto">
          <a:xfrm rot="5400000">
            <a:off x="2133600" y="3657600"/>
            <a:ext cx="457200" cy="4114800"/>
            <a:chOff x="4704" y="1440"/>
            <a:chExt cx="288" cy="2592"/>
          </a:xfrm>
        </p:grpSpPr>
        <p:sp>
          <p:nvSpPr>
            <p:cNvPr id="37995" name="Rectangle 162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996" name="Rectangle 163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997" name="Rectangle 164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998" name="Rectangle 165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999" name="Rectangle 166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8000" name="Rectangle 167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8001" name="Rectangle 168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8002" name="Rectangle 169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8003" name="Rectangle 170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7958" name="Rectangle 171"/>
          <p:cNvSpPr>
            <a:spLocks noChangeArrowheads="1"/>
          </p:cNvSpPr>
          <p:nvPr/>
        </p:nvSpPr>
        <p:spPr bwMode="auto">
          <a:xfrm>
            <a:off x="3962400" y="5486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59" name="Rectangle 172"/>
          <p:cNvSpPr>
            <a:spLocks noChangeArrowheads="1"/>
          </p:cNvSpPr>
          <p:nvPr/>
        </p:nvSpPr>
        <p:spPr bwMode="auto">
          <a:xfrm>
            <a:off x="3048000" y="5486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60" name="Rectangle 173"/>
          <p:cNvSpPr>
            <a:spLocks noChangeArrowheads="1"/>
          </p:cNvSpPr>
          <p:nvPr/>
        </p:nvSpPr>
        <p:spPr bwMode="auto">
          <a:xfrm>
            <a:off x="2133600" y="5486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61" name="Rectangle 174"/>
          <p:cNvSpPr>
            <a:spLocks noChangeArrowheads="1"/>
          </p:cNvSpPr>
          <p:nvPr/>
        </p:nvSpPr>
        <p:spPr bwMode="auto">
          <a:xfrm>
            <a:off x="1219200" y="5486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62" name="Rectangle 175"/>
          <p:cNvSpPr>
            <a:spLocks noChangeArrowheads="1"/>
          </p:cNvSpPr>
          <p:nvPr/>
        </p:nvSpPr>
        <p:spPr bwMode="auto">
          <a:xfrm>
            <a:off x="304800" y="5486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" name="Group 176"/>
          <p:cNvGrpSpPr>
            <a:grpSpLocks/>
          </p:cNvGrpSpPr>
          <p:nvPr/>
        </p:nvGrpSpPr>
        <p:grpSpPr bwMode="auto">
          <a:xfrm rot="5400000">
            <a:off x="2133600" y="3200400"/>
            <a:ext cx="457200" cy="4114800"/>
            <a:chOff x="4704" y="1440"/>
            <a:chExt cx="288" cy="2592"/>
          </a:xfrm>
        </p:grpSpPr>
        <p:sp>
          <p:nvSpPr>
            <p:cNvPr id="37986" name="Rectangle 177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987" name="Rectangle 178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988" name="Rectangle 179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989" name="Rectangle 180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990" name="Rectangle 181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991" name="Rectangle 182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992" name="Rectangle 183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993" name="Rectangle 184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994" name="Rectangle 185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7964" name="Rectangle 195"/>
          <p:cNvSpPr>
            <a:spLocks noChangeArrowheads="1"/>
          </p:cNvSpPr>
          <p:nvPr/>
        </p:nvSpPr>
        <p:spPr bwMode="auto">
          <a:xfrm>
            <a:off x="16764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65" name="Rectangle 196"/>
          <p:cNvSpPr>
            <a:spLocks noChangeArrowheads="1"/>
          </p:cNvSpPr>
          <p:nvPr/>
        </p:nvSpPr>
        <p:spPr bwMode="auto">
          <a:xfrm>
            <a:off x="7620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66" name="Rectangle 197"/>
          <p:cNvSpPr>
            <a:spLocks noChangeArrowheads="1"/>
          </p:cNvSpPr>
          <p:nvPr/>
        </p:nvSpPr>
        <p:spPr bwMode="auto">
          <a:xfrm>
            <a:off x="25908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67" name="Rectangle 198"/>
          <p:cNvSpPr>
            <a:spLocks noChangeArrowheads="1"/>
          </p:cNvSpPr>
          <p:nvPr/>
        </p:nvSpPr>
        <p:spPr bwMode="auto">
          <a:xfrm>
            <a:off x="35052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4" name="Group 199"/>
          <p:cNvGrpSpPr>
            <a:grpSpLocks/>
          </p:cNvGrpSpPr>
          <p:nvPr/>
        </p:nvGrpSpPr>
        <p:grpSpPr bwMode="auto">
          <a:xfrm>
            <a:off x="4572000" y="4572000"/>
            <a:ext cx="4114800" cy="457200"/>
            <a:chOff x="1728" y="432"/>
            <a:chExt cx="2592" cy="288"/>
          </a:xfrm>
        </p:grpSpPr>
        <p:sp>
          <p:nvSpPr>
            <p:cNvPr id="37977" name="Rectangle 200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978" name="Rectangle 201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979" name="Rectangle 202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980" name="Rectangle 203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981" name="Rectangle 204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982" name="Rectangle 205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983" name="Rectangle 206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984" name="Rectangle 207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985" name="Rectangle 208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7969" name="Rectangle 187"/>
          <p:cNvSpPr>
            <a:spLocks noChangeArrowheads="1"/>
          </p:cNvSpPr>
          <p:nvPr/>
        </p:nvSpPr>
        <p:spPr bwMode="auto">
          <a:xfrm>
            <a:off x="39624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70" name="Rectangle 190"/>
          <p:cNvSpPr>
            <a:spLocks noChangeArrowheads="1"/>
          </p:cNvSpPr>
          <p:nvPr/>
        </p:nvSpPr>
        <p:spPr bwMode="auto">
          <a:xfrm>
            <a:off x="21336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71" name="Rectangle 192"/>
          <p:cNvSpPr>
            <a:spLocks noChangeArrowheads="1"/>
          </p:cNvSpPr>
          <p:nvPr/>
        </p:nvSpPr>
        <p:spPr bwMode="auto">
          <a:xfrm>
            <a:off x="12192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72" name="Rectangle 193"/>
          <p:cNvSpPr>
            <a:spLocks noChangeArrowheads="1"/>
          </p:cNvSpPr>
          <p:nvPr/>
        </p:nvSpPr>
        <p:spPr bwMode="auto">
          <a:xfrm>
            <a:off x="3048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73" name="Rectangle 194"/>
          <p:cNvSpPr>
            <a:spLocks noChangeArrowheads="1"/>
          </p:cNvSpPr>
          <p:nvPr/>
        </p:nvSpPr>
        <p:spPr bwMode="auto">
          <a:xfrm>
            <a:off x="30480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74" name="Text Box 213"/>
          <p:cNvSpPr txBox="1">
            <a:spLocks noChangeArrowheads="1"/>
          </p:cNvSpPr>
          <p:nvPr/>
        </p:nvSpPr>
        <p:spPr bwMode="auto">
          <a:xfrm>
            <a:off x="322263" y="1682750"/>
            <a:ext cx="4552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Times New Roman" pitchFamily="18" charset="0"/>
              </a:rPr>
              <a:t>1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     </a:t>
            </a:r>
            <a:r>
              <a:rPr lang="en-US" sz="2000" b="1">
                <a:solidFill>
                  <a:srgbClr val="FFFF00"/>
                </a:solidFill>
                <a:latin typeface="Times New Roman" pitchFamily="18" charset="0"/>
              </a:rPr>
              <a:t> 2 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    </a:t>
            </a:r>
            <a:r>
              <a:rPr lang="en-US" sz="2000" b="1">
                <a:solidFill>
                  <a:srgbClr val="FF3300"/>
                </a:solidFill>
                <a:latin typeface="Times New Roman" pitchFamily="18" charset="0"/>
              </a:rPr>
              <a:t> 3 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    </a:t>
            </a:r>
            <a:r>
              <a:rPr lang="en-US" sz="2000" b="1">
                <a:solidFill>
                  <a:srgbClr val="FFFF00"/>
                </a:solidFill>
                <a:latin typeface="Times New Roman" pitchFamily="18" charset="0"/>
              </a:rPr>
              <a:t>4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    </a:t>
            </a:r>
            <a:r>
              <a:rPr lang="en-US" sz="2000" b="1">
                <a:solidFill>
                  <a:srgbClr val="FF3300"/>
                </a:solidFill>
                <a:latin typeface="Times New Roman" pitchFamily="18" charset="0"/>
              </a:rPr>
              <a:t> 5  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    </a:t>
            </a:r>
            <a:r>
              <a:rPr lang="en-US" sz="2000" b="1">
                <a:solidFill>
                  <a:srgbClr val="FFFF00"/>
                </a:solidFill>
                <a:latin typeface="Times New Roman" pitchFamily="18" charset="0"/>
              </a:rPr>
              <a:t>6  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en-US" sz="2000" b="1">
                <a:solidFill>
                  <a:srgbClr val="FF3300"/>
                </a:solidFill>
                <a:latin typeface="Times New Roman" pitchFamily="18" charset="0"/>
              </a:rPr>
              <a:t> 7  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   </a:t>
            </a:r>
            <a:r>
              <a:rPr lang="en-US" sz="2000" b="1">
                <a:solidFill>
                  <a:srgbClr val="FFFF00"/>
                </a:solidFill>
                <a:latin typeface="Times New Roman" pitchFamily="18" charset="0"/>
              </a:rPr>
              <a:t>8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    </a:t>
            </a:r>
            <a:r>
              <a:rPr lang="en-US" sz="2000" b="1">
                <a:solidFill>
                  <a:srgbClr val="FF3300"/>
                </a:solidFill>
                <a:latin typeface="Times New Roman" pitchFamily="18" charset="0"/>
              </a:rPr>
              <a:t> 9</a:t>
            </a:r>
            <a:endParaRPr lang="vi-VN" sz="20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37975" name="Text Box 4"/>
          <p:cNvSpPr txBox="1">
            <a:spLocks noChangeArrowheads="1"/>
          </p:cNvSpPr>
          <p:nvPr/>
        </p:nvSpPr>
        <p:spPr bwMode="auto">
          <a:xfrm>
            <a:off x="715963" y="947738"/>
            <a:ext cx="5084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Times New Roman" pitchFamily="18" charset="0"/>
              </a:rPr>
              <a:t>Bước 2: Tiến hành đan nong mốt</a:t>
            </a:r>
          </a:p>
        </p:txBody>
      </p:sp>
      <p:sp>
        <p:nvSpPr>
          <p:cNvPr id="37976" name="Text Box 5"/>
          <p:cNvSpPr txBox="1">
            <a:spLocks noChangeArrowheads="1"/>
          </p:cNvSpPr>
          <p:nvPr/>
        </p:nvSpPr>
        <p:spPr bwMode="auto">
          <a:xfrm>
            <a:off x="762000" y="304800"/>
            <a:ext cx="4022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</a:rPr>
              <a:t>Bước 1: Kẻ, cắt các nan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 L -0.46667 0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7620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35052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16" name="Rectangle 6"/>
          <p:cNvSpPr>
            <a:spLocks noChangeArrowheads="1"/>
          </p:cNvSpPr>
          <p:nvPr/>
        </p:nvSpPr>
        <p:spPr bwMode="auto">
          <a:xfrm>
            <a:off x="25908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17" name="Rectangle 7"/>
          <p:cNvSpPr>
            <a:spLocks noChangeArrowheads="1"/>
          </p:cNvSpPr>
          <p:nvPr/>
        </p:nvSpPr>
        <p:spPr bwMode="auto">
          <a:xfrm>
            <a:off x="16764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18" name="Rectangle 8"/>
          <p:cNvSpPr>
            <a:spLocks noChangeArrowheads="1"/>
          </p:cNvSpPr>
          <p:nvPr/>
        </p:nvSpPr>
        <p:spPr bwMode="auto">
          <a:xfrm>
            <a:off x="21336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19" name="Rectangle 9"/>
          <p:cNvSpPr>
            <a:spLocks noChangeArrowheads="1"/>
          </p:cNvSpPr>
          <p:nvPr/>
        </p:nvSpPr>
        <p:spPr bwMode="auto">
          <a:xfrm>
            <a:off x="39624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20" name="Rectangle 10"/>
          <p:cNvSpPr>
            <a:spLocks noChangeArrowheads="1"/>
          </p:cNvSpPr>
          <p:nvPr/>
        </p:nvSpPr>
        <p:spPr bwMode="auto">
          <a:xfrm>
            <a:off x="30480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21" name="Rectangle 11"/>
          <p:cNvSpPr>
            <a:spLocks noChangeArrowheads="1"/>
          </p:cNvSpPr>
          <p:nvPr/>
        </p:nvSpPr>
        <p:spPr bwMode="auto">
          <a:xfrm>
            <a:off x="12192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22" name="Rectangle 12"/>
          <p:cNvSpPr>
            <a:spLocks noChangeArrowheads="1"/>
          </p:cNvSpPr>
          <p:nvPr/>
        </p:nvSpPr>
        <p:spPr bwMode="auto">
          <a:xfrm>
            <a:off x="3048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23" name="Rectangle 13"/>
          <p:cNvSpPr>
            <a:spLocks noChangeArrowheads="1"/>
          </p:cNvSpPr>
          <p:nvPr/>
        </p:nvSpPr>
        <p:spPr bwMode="auto">
          <a:xfrm>
            <a:off x="12192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24" name="Rectangle 14"/>
          <p:cNvSpPr>
            <a:spLocks noChangeArrowheads="1"/>
          </p:cNvSpPr>
          <p:nvPr/>
        </p:nvSpPr>
        <p:spPr bwMode="auto">
          <a:xfrm>
            <a:off x="12192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25" name="Rectangle 15"/>
          <p:cNvSpPr>
            <a:spLocks noChangeArrowheads="1"/>
          </p:cNvSpPr>
          <p:nvPr/>
        </p:nvSpPr>
        <p:spPr bwMode="auto">
          <a:xfrm>
            <a:off x="12192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26" name="Rectangle 16"/>
          <p:cNvSpPr>
            <a:spLocks noChangeArrowheads="1"/>
          </p:cNvSpPr>
          <p:nvPr/>
        </p:nvSpPr>
        <p:spPr bwMode="auto">
          <a:xfrm>
            <a:off x="1219200" y="2286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27" name="Rectangle 17"/>
          <p:cNvSpPr>
            <a:spLocks noChangeArrowheads="1"/>
          </p:cNvSpPr>
          <p:nvPr/>
        </p:nvSpPr>
        <p:spPr bwMode="auto">
          <a:xfrm>
            <a:off x="762000" y="5486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28" name="Rectangle 18"/>
          <p:cNvSpPr>
            <a:spLocks noChangeArrowheads="1"/>
          </p:cNvSpPr>
          <p:nvPr/>
        </p:nvSpPr>
        <p:spPr bwMode="auto">
          <a:xfrm>
            <a:off x="762000" y="5943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29" name="Rectangle 19"/>
          <p:cNvSpPr>
            <a:spLocks noChangeArrowheads="1"/>
          </p:cNvSpPr>
          <p:nvPr/>
        </p:nvSpPr>
        <p:spPr bwMode="auto">
          <a:xfrm>
            <a:off x="7620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30" name="Rectangle 20"/>
          <p:cNvSpPr>
            <a:spLocks noChangeArrowheads="1"/>
          </p:cNvSpPr>
          <p:nvPr/>
        </p:nvSpPr>
        <p:spPr bwMode="auto">
          <a:xfrm>
            <a:off x="7620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31" name="Rectangle 21"/>
          <p:cNvSpPr>
            <a:spLocks noChangeArrowheads="1"/>
          </p:cNvSpPr>
          <p:nvPr/>
        </p:nvSpPr>
        <p:spPr bwMode="auto">
          <a:xfrm>
            <a:off x="7620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32" name="Rectangle 22"/>
          <p:cNvSpPr>
            <a:spLocks noChangeArrowheads="1"/>
          </p:cNvSpPr>
          <p:nvPr/>
        </p:nvSpPr>
        <p:spPr bwMode="auto">
          <a:xfrm>
            <a:off x="762000" y="2286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33" name="Rectangle 23"/>
          <p:cNvSpPr>
            <a:spLocks noChangeArrowheads="1"/>
          </p:cNvSpPr>
          <p:nvPr/>
        </p:nvSpPr>
        <p:spPr bwMode="auto">
          <a:xfrm>
            <a:off x="21336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34" name="Rectangle 24"/>
          <p:cNvSpPr>
            <a:spLocks noChangeArrowheads="1"/>
          </p:cNvSpPr>
          <p:nvPr/>
        </p:nvSpPr>
        <p:spPr bwMode="auto">
          <a:xfrm>
            <a:off x="21336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35" name="Rectangle 25"/>
          <p:cNvSpPr>
            <a:spLocks noChangeArrowheads="1"/>
          </p:cNvSpPr>
          <p:nvPr/>
        </p:nvSpPr>
        <p:spPr bwMode="auto">
          <a:xfrm>
            <a:off x="3505200" y="5486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36" name="Rectangle 26"/>
          <p:cNvSpPr>
            <a:spLocks noChangeArrowheads="1"/>
          </p:cNvSpPr>
          <p:nvPr/>
        </p:nvSpPr>
        <p:spPr bwMode="auto">
          <a:xfrm>
            <a:off x="3962400" y="5943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37" name="Rectangle 27"/>
          <p:cNvSpPr>
            <a:spLocks noChangeArrowheads="1"/>
          </p:cNvSpPr>
          <p:nvPr/>
        </p:nvSpPr>
        <p:spPr bwMode="auto">
          <a:xfrm>
            <a:off x="3505200" y="5943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38" name="Rectangle 28"/>
          <p:cNvSpPr>
            <a:spLocks noChangeArrowheads="1"/>
          </p:cNvSpPr>
          <p:nvPr/>
        </p:nvSpPr>
        <p:spPr bwMode="auto">
          <a:xfrm>
            <a:off x="3048000" y="5943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39" name="Rectangle 29"/>
          <p:cNvSpPr>
            <a:spLocks noChangeArrowheads="1"/>
          </p:cNvSpPr>
          <p:nvPr/>
        </p:nvSpPr>
        <p:spPr bwMode="auto">
          <a:xfrm>
            <a:off x="2590800" y="5486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40" name="Rectangle 30"/>
          <p:cNvSpPr>
            <a:spLocks noChangeArrowheads="1"/>
          </p:cNvSpPr>
          <p:nvPr/>
        </p:nvSpPr>
        <p:spPr bwMode="auto">
          <a:xfrm>
            <a:off x="2590800" y="5943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41" name="Rectangle 31"/>
          <p:cNvSpPr>
            <a:spLocks noChangeArrowheads="1"/>
          </p:cNvSpPr>
          <p:nvPr/>
        </p:nvSpPr>
        <p:spPr bwMode="auto">
          <a:xfrm>
            <a:off x="21336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42" name="Rectangle 32"/>
          <p:cNvSpPr>
            <a:spLocks noChangeArrowheads="1"/>
          </p:cNvSpPr>
          <p:nvPr/>
        </p:nvSpPr>
        <p:spPr bwMode="auto">
          <a:xfrm>
            <a:off x="2133600" y="5943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43" name="Rectangle 33"/>
          <p:cNvSpPr>
            <a:spLocks noChangeArrowheads="1"/>
          </p:cNvSpPr>
          <p:nvPr/>
        </p:nvSpPr>
        <p:spPr bwMode="auto">
          <a:xfrm>
            <a:off x="1676400" y="5486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44" name="Rectangle 35"/>
          <p:cNvSpPr>
            <a:spLocks noChangeArrowheads="1"/>
          </p:cNvSpPr>
          <p:nvPr/>
        </p:nvSpPr>
        <p:spPr bwMode="auto">
          <a:xfrm>
            <a:off x="16764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45" name="Rectangle 36"/>
          <p:cNvSpPr>
            <a:spLocks noChangeArrowheads="1"/>
          </p:cNvSpPr>
          <p:nvPr/>
        </p:nvSpPr>
        <p:spPr bwMode="auto">
          <a:xfrm>
            <a:off x="16764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46" name="Rectangle 37"/>
          <p:cNvSpPr>
            <a:spLocks noChangeArrowheads="1"/>
          </p:cNvSpPr>
          <p:nvPr/>
        </p:nvSpPr>
        <p:spPr bwMode="auto">
          <a:xfrm>
            <a:off x="1676400" y="5943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47" name="Rectangle 38"/>
          <p:cNvSpPr>
            <a:spLocks noChangeArrowheads="1"/>
          </p:cNvSpPr>
          <p:nvPr/>
        </p:nvSpPr>
        <p:spPr bwMode="auto">
          <a:xfrm>
            <a:off x="12192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48" name="Rectangle 39"/>
          <p:cNvSpPr>
            <a:spLocks noChangeArrowheads="1"/>
          </p:cNvSpPr>
          <p:nvPr/>
        </p:nvSpPr>
        <p:spPr bwMode="auto">
          <a:xfrm>
            <a:off x="1219200" y="5943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49" name="Rectangle 41"/>
          <p:cNvSpPr>
            <a:spLocks noChangeArrowheads="1"/>
          </p:cNvSpPr>
          <p:nvPr/>
        </p:nvSpPr>
        <p:spPr bwMode="auto">
          <a:xfrm>
            <a:off x="3048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50" name="Rectangle 42"/>
          <p:cNvSpPr>
            <a:spLocks noChangeArrowheads="1"/>
          </p:cNvSpPr>
          <p:nvPr/>
        </p:nvSpPr>
        <p:spPr bwMode="auto">
          <a:xfrm>
            <a:off x="3048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51" name="Rectangle 43"/>
          <p:cNvSpPr>
            <a:spLocks noChangeArrowheads="1"/>
          </p:cNvSpPr>
          <p:nvPr/>
        </p:nvSpPr>
        <p:spPr bwMode="auto">
          <a:xfrm>
            <a:off x="304800" y="5943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52" name="Rectangle 44"/>
          <p:cNvSpPr>
            <a:spLocks noChangeArrowheads="1"/>
          </p:cNvSpPr>
          <p:nvPr/>
        </p:nvSpPr>
        <p:spPr bwMode="auto">
          <a:xfrm>
            <a:off x="3048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53" name="Rectangle 45"/>
          <p:cNvSpPr>
            <a:spLocks noChangeArrowheads="1"/>
          </p:cNvSpPr>
          <p:nvPr/>
        </p:nvSpPr>
        <p:spPr bwMode="auto">
          <a:xfrm>
            <a:off x="3048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54" name="Rectangle 46"/>
          <p:cNvSpPr>
            <a:spLocks noChangeArrowheads="1"/>
          </p:cNvSpPr>
          <p:nvPr/>
        </p:nvSpPr>
        <p:spPr bwMode="auto">
          <a:xfrm>
            <a:off x="304800" y="2286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55" name="Rectangle 48"/>
          <p:cNvSpPr>
            <a:spLocks noChangeArrowheads="1"/>
          </p:cNvSpPr>
          <p:nvPr/>
        </p:nvSpPr>
        <p:spPr bwMode="auto">
          <a:xfrm>
            <a:off x="21336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56" name="Rectangle 49"/>
          <p:cNvSpPr>
            <a:spLocks noChangeArrowheads="1"/>
          </p:cNvSpPr>
          <p:nvPr/>
        </p:nvSpPr>
        <p:spPr bwMode="auto">
          <a:xfrm>
            <a:off x="30480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57" name="Rectangle 50"/>
          <p:cNvSpPr>
            <a:spLocks noChangeArrowheads="1"/>
          </p:cNvSpPr>
          <p:nvPr/>
        </p:nvSpPr>
        <p:spPr bwMode="auto">
          <a:xfrm>
            <a:off x="35052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58" name="Rectangle 51"/>
          <p:cNvSpPr>
            <a:spLocks noChangeArrowheads="1"/>
          </p:cNvSpPr>
          <p:nvPr/>
        </p:nvSpPr>
        <p:spPr bwMode="auto">
          <a:xfrm>
            <a:off x="30480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59" name="Rectangle 52"/>
          <p:cNvSpPr>
            <a:spLocks noChangeArrowheads="1"/>
          </p:cNvSpPr>
          <p:nvPr/>
        </p:nvSpPr>
        <p:spPr bwMode="auto">
          <a:xfrm>
            <a:off x="3505200" y="2286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60" name="Rectangle 53"/>
          <p:cNvSpPr>
            <a:spLocks noChangeArrowheads="1"/>
          </p:cNvSpPr>
          <p:nvPr/>
        </p:nvSpPr>
        <p:spPr bwMode="auto">
          <a:xfrm>
            <a:off x="3048000" y="2286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61" name="Rectangle 54"/>
          <p:cNvSpPr>
            <a:spLocks noChangeArrowheads="1"/>
          </p:cNvSpPr>
          <p:nvPr/>
        </p:nvSpPr>
        <p:spPr bwMode="auto">
          <a:xfrm>
            <a:off x="25908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62" name="Rectangle 55"/>
          <p:cNvSpPr>
            <a:spLocks noChangeArrowheads="1"/>
          </p:cNvSpPr>
          <p:nvPr/>
        </p:nvSpPr>
        <p:spPr bwMode="auto">
          <a:xfrm>
            <a:off x="25908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63" name="Rectangle 56"/>
          <p:cNvSpPr>
            <a:spLocks noChangeArrowheads="1"/>
          </p:cNvSpPr>
          <p:nvPr/>
        </p:nvSpPr>
        <p:spPr bwMode="auto">
          <a:xfrm>
            <a:off x="25908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64" name="Rectangle 57"/>
          <p:cNvSpPr>
            <a:spLocks noChangeArrowheads="1"/>
          </p:cNvSpPr>
          <p:nvPr/>
        </p:nvSpPr>
        <p:spPr bwMode="auto">
          <a:xfrm>
            <a:off x="2590800" y="2286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65" name="Rectangle 58"/>
          <p:cNvSpPr>
            <a:spLocks noChangeArrowheads="1"/>
          </p:cNvSpPr>
          <p:nvPr/>
        </p:nvSpPr>
        <p:spPr bwMode="auto">
          <a:xfrm>
            <a:off x="2133600" y="2286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66" name="Rectangle 59"/>
          <p:cNvSpPr>
            <a:spLocks noChangeArrowheads="1"/>
          </p:cNvSpPr>
          <p:nvPr/>
        </p:nvSpPr>
        <p:spPr bwMode="auto">
          <a:xfrm>
            <a:off x="16764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67" name="Rectangle 60"/>
          <p:cNvSpPr>
            <a:spLocks noChangeArrowheads="1"/>
          </p:cNvSpPr>
          <p:nvPr/>
        </p:nvSpPr>
        <p:spPr bwMode="auto">
          <a:xfrm>
            <a:off x="1676400" y="2286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68" name="Rectangle 61"/>
          <p:cNvSpPr>
            <a:spLocks noChangeArrowheads="1"/>
          </p:cNvSpPr>
          <p:nvPr/>
        </p:nvSpPr>
        <p:spPr bwMode="auto">
          <a:xfrm>
            <a:off x="39624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69" name="Rectangle 62"/>
          <p:cNvSpPr>
            <a:spLocks noChangeArrowheads="1"/>
          </p:cNvSpPr>
          <p:nvPr/>
        </p:nvSpPr>
        <p:spPr bwMode="auto">
          <a:xfrm>
            <a:off x="3962400" y="2286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70" name="Rectangle 63"/>
          <p:cNvSpPr>
            <a:spLocks noChangeArrowheads="1"/>
          </p:cNvSpPr>
          <p:nvPr/>
        </p:nvSpPr>
        <p:spPr bwMode="auto">
          <a:xfrm>
            <a:off x="39624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71" name="Rectangle 64"/>
          <p:cNvSpPr>
            <a:spLocks noChangeArrowheads="1"/>
          </p:cNvSpPr>
          <p:nvPr/>
        </p:nvSpPr>
        <p:spPr bwMode="auto">
          <a:xfrm>
            <a:off x="39624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72" name="Rectangle 65"/>
          <p:cNvSpPr>
            <a:spLocks noChangeArrowheads="1"/>
          </p:cNvSpPr>
          <p:nvPr/>
        </p:nvSpPr>
        <p:spPr bwMode="auto">
          <a:xfrm>
            <a:off x="35052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73" name="Rectangle 66"/>
          <p:cNvSpPr>
            <a:spLocks noChangeArrowheads="1"/>
          </p:cNvSpPr>
          <p:nvPr/>
        </p:nvSpPr>
        <p:spPr bwMode="auto">
          <a:xfrm>
            <a:off x="35052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74" name="Rectangle 67"/>
          <p:cNvSpPr>
            <a:spLocks noChangeArrowheads="1"/>
          </p:cNvSpPr>
          <p:nvPr/>
        </p:nvSpPr>
        <p:spPr bwMode="auto">
          <a:xfrm>
            <a:off x="39624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75" name="Rectangle 69"/>
          <p:cNvSpPr>
            <a:spLocks noChangeArrowheads="1"/>
          </p:cNvSpPr>
          <p:nvPr/>
        </p:nvSpPr>
        <p:spPr bwMode="auto">
          <a:xfrm>
            <a:off x="30480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76" name="Rectangle 70"/>
          <p:cNvSpPr>
            <a:spLocks noChangeArrowheads="1"/>
          </p:cNvSpPr>
          <p:nvPr/>
        </p:nvSpPr>
        <p:spPr bwMode="auto">
          <a:xfrm>
            <a:off x="30480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 rot="5400000">
            <a:off x="2133600" y="3657600"/>
            <a:ext cx="457200" cy="4114800"/>
            <a:chOff x="4704" y="1440"/>
            <a:chExt cx="288" cy="2592"/>
          </a:xfrm>
        </p:grpSpPr>
        <p:sp>
          <p:nvSpPr>
            <p:cNvPr id="39029" name="Rectangle 72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9030" name="Rectangle 73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9031" name="Rectangle 74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9032" name="Rectangle 75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9033" name="Rectangle 76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9034" name="Rectangle 77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9035" name="Rectangle 78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9036" name="Rectangle 79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9037" name="Rectangle 80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8978" name="Rectangle 81"/>
          <p:cNvSpPr>
            <a:spLocks noChangeArrowheads="1"/>
          </p:cNvSpPr>
          <p:nvPr/>
        </p:nvSpPr>
        <p:spPr bwMode="auto">
          <a:xfrm>
            <a:off x="3962400" y="5486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79" name="Rectangle 82"/>
          <p:cNvSpPr>
            <a:spLocks noChangeArrowheads="1"/>
          </p:cNvSpPr>
          <p:nvPr/>
        </p:nvSpPr>
        <p:spPr bwMode="auto">
          <a:xfrm>
            <a:off x="3048000" y="5486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80" name="Rectangle 83"/>
          <p:cNvSpPr>
            <a:spLocks noChangeArrowheads="1"/>
          </p:cNvSpPr>
          <p:nvPr/>
        </p:nvSpPr>
        <p:spPr bwMode="auto">
          <a:xfrm>
            <a:off x="2133600" y="5486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81" name="Rectangle 84"/>
          <p:cNvSpPr>
            <a:spLocks noChangeArrowheads="1"/>
          </p:cNvSpPr>
          <p:nvPr/>
        </p:nvSpPr>
        <p:spPr bwMode="auto">
          <a:xfrm>
            <a:off x="1219200" y="5486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82" name="Rectangle 85"/>
          <p:cNvSpPr>
            <a:spLocks noChangeArrowheads="1"/>
          </p:cNvSpPr>
          <p:nvPr/>
        </p:nvSpPr>
        <p:spPr bwMode="auto">
          <a:xfrm>
            <a:off x="304800" y="5486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" name="Group 86"/>
          <p:cNvGrpSpPr>
            <a:grpSpLocks/>
          </p:cNvGrpSpPr>
          <p:nvPr/>
        </p:nvGrpSpPr>
        <p:grpSpPr bwMode="auto">
          <a:xfrm rot="5400000">
            <a:off x="2133600" y="3200400"/>
            <a:ext cx="457200" cy="4114800"/>
            <a:chOff x="4704" y="1440"/>
            <a:chExt cx="288" cy="2592"/>
          </a:xfrm>
        </p:grpSpPr>
        <p:sp>
          <p:nvSpPr>
            <p:cNvPr id="39020" name="Rectangle 87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9021" name="Rectangle 88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9022" name="Rectangle 89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9023" name="Rectangle 90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9024" name="Rectangle 91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9025" name="Rectangle 92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9026" name="Rectangle 93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9027" name="Rectangle 94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9028" name="Rectangle 95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8984" name="Rectangle 96"/>
          <p:cNvSpPr>
            <a:spLocks noChangeArrowheads="1"/>
          </p:cNvSpPr>
          <p:nvPr/>
        </p:nvSpPr>
        <p:spPr bwMode="auto">
          <a:xfrm>
            <a:off x="16764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85" name="Rectangle 97"/>
          <p:cNvSpPr>
            <a:spLocks noChangeArrowheads="1"/>
          </p:cNvSpPr>
          <p:nvPr/>
        </p:nvSpPr>
        <p:spPr bwMode="auto">
          <a:xfrm>
            <a:off x="7620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86" name="Rectangle 98"/>
          <p:cNvSpPr>
            <a:spLocks noChangeArrowheads="1"/>
          </p:cNvSpPr>
          <p:nvPr/>
        </p:nvSpPr>
        <p:spPr bwMode="auto">
          <a:xfrm>
            <a:off x="25908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87" name="Rectangle 99"/>
          <p:cNvSpPr>
            <a:spLocks noChangeArrowheads="1"/>
          </p:cNvSpPr>
          <p:nvPr/>
        </p:nvSpPr>
        <p:spPr bwMode="auto">
          <a:xfrm>
            <a:off x="35052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4" name="Group 100"/>
          <p:cNvGrpSpPr>
            <a:grpSpLocks/>
          </p:cNvGrpSpPr>
          <p:nvPr/>
        </p:nvGrpSpPr>
        <p:grpSpPr bwMode="auto">
          <a:xfrm>
            <a:off x="304800" y="4572000"/>
            <a:ext cx="4114800" cy="457200"/>
            <a:chOff x="1728" y="432"/>
            <a:chExt cx="2592" cy="288"/>
          </a:xfrm>
        </p:grpSpPr>
        <p:sp>
          <p:nvSpPr>
            <p:cNvPr id="39011" name="Rectangle 101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9012" name="Rectangle 102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9013" name="Rectangle 103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9014" name="Rectangle 104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9015" name="Rectangle 105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9016" name="Rectangle 106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9017" name="Rectangle 107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9018" name="Rectangle 108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9019" name="Rectangle 109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8989" name="Rectangle 110"/>
          <p:cNvSpPr>
            <a:spLocks noChangeArrowheads="1"/>
          </p:cNvSpPr>
          <p:nvPr/>
        </p:nvSpPr>
        <p:spPr bwMode="auto">
          <a:xfrm>
            <a:off x="39624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90" name="Rectangle 111"/>
          <p:cNvSpPr>
            <a:spLocks noChangeArrowheads="1"/>
          </p:cNvSpPr>
          <p:nvPr/>
        </p:nvSpPr>
        <p:spPr bwMode="auto">
          <a:xfrm>
            <a:off x="21336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91" name="Rectangle 112"/>
          <p:cNvSpPr>
            <a:spLocks noChangeArrowheads="1"/>
          </p:cNvSpPr>
          <p:nvPr/>
        </p:nvSpPr>
        <p:spPr bwMode="auto">
          <a:xfrm>
            <a:off x="12192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92" name="Rectangle 113"/>
          <p:cNvSpPr>
            <a:spLocks noChangeArrowheads="1"/>
          </p:cNvSpPr>
          <p:nvPr/>
        </p:nvSpPr>
        <p:spPr bwMode="auto">
          <a:xfrm>
            <a:off x="3048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93" name="Rectangle 114"/>
          <p:cNvSpPr>
            <a:spLocks noChangeArrowheads="1"/>
          </p:cNvSpPr>
          <p:nvPr/>
        </p:nvSpPr>
        <p:spPr bwMode="auto">
          <a:xfrm>
            <a:off x="30480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5" name="Group 115"/>
          <p:cNvGrpSpPr>
            <a:grpSpLocks/>
          </p:cNvGrpSpPr>
          <p:nvPr/>
        </p:nvGrpSpPr>
        <p:grpSpPr bwMode="auto">
          <a:xfrm>
            <a:off x="4572000" y="4114800"/>
            <a:ext cx="4114800" cy="457200"/>
            <a:chOff x="1728" y="432"/>
            <a:chExt cx="2592" cy="288"/>
          </a:xfrm>
        </p:grpSpPr>
        <p:sp>
          <p:nvSpPr>
            <p:cNvPr id="39002" name="Rectangle 116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9003" name="Rectangle 117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9004" name="Rectangle 118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9005" name="Rectangle 119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9006" name="Rectangle 120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9007" name="Rectangle 121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9008" name="Rectangle 122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9009" name="Rectangle 123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9010" name="Rectangle 124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8995" name="Rectangle 34"/>
          <p:cNvSpPr>
            <a:spLocks noChangeArrowheads="1"/>
          </p:cNvSpPr>
          <p:nvPr/>
        </p:nvSpPr>
        <p:spPr bwMode="auto">
          <a:xfrm>
            <a:off x="16764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96" name="Rectangle 40"/>
          <p:cNvSpPr>
            <a:spLocks noChangeArrowheads="1"/>
          </p:cNvSpPr>
          <p:nvPr/>
        </p:nvSpPr>
        <p:spPr bwMode="auto">
          <a:xfrm>
            <a:off x="7620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97" name="Rectangle 47"/>
          <p:cNvSpPr>
            <a:spLocks noChangeArrowheads="1"/>
          </p:cNvSpPr>
          <p:nvPr/>
        </p:nvSpPr>
        <p:spPr bwMode="auto">
          <a:xfrm>
            <a:off x="25908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98" name="Rectangle 68"/>
          <p:cNvSpPr>
            <a:spLocks noChangeArrowheads="1"/>
          </p:cNvSpPr>
          <p:nvPr/>
        </p:nvSpPr>
        <p:spPr bwMode="auto">
          <a:xfrm>
            <a:off x="35052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99" name="Text Box 129"/>
          <p:cNvSpPr txBox="1">
            <a:spLocks noChangeArrowheads="1"/>
          </p:cNvSpPr>
          <p:nvPr/>
        </p:nvSpPr>
        <p:spPr bwMode="auto">
          <a:xfrm>
            <a:off x="322263" y="1682750"/>
            <a:ext cx="4552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Times New Roman" pitchFamily="18" charset="0"/>
              </a:rPr>
              <a:t>1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     </a:t>
            </a:r>
            <a:r>
              <a:rPr lang="en-US" sz="2000" b="1">
                <a:solidFill>
                  <a:srgbClr val="FFFF00"/>
                </a:solidFill>
                <a:latin typeface="Times New Roman" pitchFamily="18" charset="0"/>
              </a:rPr>
              <a:t> 2 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    </a:t>
            </a:r>
            <a:r>
              <a:rPr lang="en-US" sz="2000" b="1">
                <a:solidFill>
                  <a:srgbClr val="FF3300"/>
                </a:solidFill>
                <a:latin typeface="Times New Roman" pitchFamily="18" charset="0"/>
              </a:rPr>
              <a:t> 3 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    </a:t>
            </a:r>
            <a:r>
              <a:rPr lang="en-US" sz="2000" b="1">
                <a:solidFill>
                  <a:srgbClr val="FFFF00"/>
                </a:solidFill>
                <a:latin typeface="Times New Roman" pitchFamily="18" charset="0"/>
              </a:rPr>
              <a:t>4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    </a:t>
            </a:r>
            <a:r>
              <a:rPr lang="en-US" sz="2000" b="1">
                <a:solidFill>
                  <a:srgbClr val="FF3300"/>
                </a:solidFill>
                <a:latin typeface="Times New Roman" pitchFamily="18" charset="0"/>
              </a:rPr>
              <a:t> 5  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    </a:t>
            </a:r>
            <a:r>
              <a:rPr lang="en-US" sz="2000" b="1">
                <a:solidFill>
                  <a:srgbClr val="FFFF00"/>
                </a:solidFill>
                <a:latin typeface="Times New Roman" pitchFamily="18" charset="0"/>
              </a:rPr>
              <a:t>6  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en-US" sz="2000" b="1">
                <a:solidFill>
                  <a:srgbClr val="FF3300"/>
                </a:solidFill>
                <a:latin typeface="Times New Roman" pitchFamily="18" charset="0"/>
              </a:rPr>
              <a:t> 7  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   </a:t>
            </a:r>
            <a:r>
              <a:rPr lang="en-US" sz="2000" b="1">
                <a:solidFill>
                  <a:srgbClr val="FFFF00"/>
                </a:solidFill>
                <a:latin typeface="Times New Roman" pitchFamily="18" charset="0"/>
              </a:rPr>
              <a:t>8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    </a:t>
            </a:r>
            <a:r>
              <a:rPr lang="en-US" sz="2000" b="1">
                <a:solidFill>
                  <a:srgbClr val="FF3300"/>
                </a:solidFill>
                <a:latin typeface="Times New Roman" pitchFamily="18" charset="0"/>
              </a:rPr>
              <a:t> 9</a:t>
            </a:r>
            <a:endParaRPr lang="vi-VN" sz="20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39000" name="Text Box 4"/>
          <p:cNvSpPr txBox="1">
            <a:spLocks noChangeArrowheads="1"/>
          </p:cNvSpPr>
          <p:nvPr/>
        </p:nvSpPr>
        <p:spPr bwMode="auto">
          <a:xfrm>
            <a:off x="715963" y="947738"/>
            <a:ext cx="5084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Times New Roman" pitchFamily="18" charset="0"/>
              </a:rPr>
              <a:t>Bước 2: Tiến hành đan nong mốt</a:t>
            </a:r>
          </a:p>
        </p:txBody>
      </p:sp>
      <p:sp>
        <p:nvSpPr>
          <p:cNvPr id="39001" name="Text Box 5"/>
          <p:cNvSpPr txBox="1">
            <a:spLocks noChangeArrowheads="1"/>
          </p:cNvSpPr>
          <p:nvPr/>
        </p:nvSpPr>
        <p:spPr bwMode="auto">
          <a:xfrm>
            <a:off x="928688" y="317500"/>
            <a:ext cx="4022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Bước 1: Kẻ, cắt các nan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3.33333E-6 L -0.46667 -3.33333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ChangeArrowheads="1"/>
          </p:cNvSpPr>
          <p:nvPr/>
        </p:nvSpPr>
        <p:spPr bwMode="auto">
          <a:xfrm>
            <a:off x="7620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35052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40" name="Rectangle 6"/>
          <p:cNvSpPr>
            <a:spLocks noChangeArrowheads="1"/>
          </p:cNvSpPr>
          <p:nvPr/>
        </p:nvSpPr>
        <p:spPr bwMode="auto">
          <a:xfrm>
            <a:off x="25908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41" name="Rectangle 7"/>
          <p:cNvSpPr>
            <a:spLocks noChangeArrowheads="1"/>
          </p:cNvSpPr>
          <p:nvPr/>
        </p:nvSpPr>
        <p:spPr bwMode="auto">
          <a:xfrm>
            <a:off x="16764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42" name="Rectangle 8"/>
          <p:cNvSpPr>
            <a:spLocks noChangeArrowheads="1"/>
          </p:cNvSpPr>
          <p:nvPr/>
        </p:nvSpPr>
        <p:spPr bwMode="auto">
          <a:xfrm>
            <a:off x="21336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43" name="Rectangle 9"/>
          <p:cNvSpPr>
            <a:spLocks noChangeArrowheads="1"/>
          </p:cNvSpPr>
          <p:nvPr/>
        </p:nvSpPr>
        <p:spPr bwMode="auto">
          <a:xfrm>
            <a:off x="39624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44" name="Rectangle 10"/>
          <p:cNvSpPr>
            <a:spLocks noChangeArrowheads="1"/>
          </p:cNvSpPr>
          <p:nvPr/>
        </p:nvSpPr>
        <p:spPr bwMode="auto">
          <a:xfrm>
            <a:off x="30480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45" name="Rectangle 11"/>
          <p:cNvSpPr>
            <a:spLocks noChangeArrowheads="1"/>
          </p:cNvSpPr>
          <p:nvPr/>
        </p:nvSpPr>
        <p:spPr bwMode="auto">
          <a:xfrm>
            <a:off x="12192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46" name="Rectangle 12"/>
          <p:cNvSpPr>
            <a:spLocks noChangeArrowheads="1"/>
          </p:cNvSpPr>
          <p:nvPr/>
        </p:nvSpPr>
        <p:spPr bwMode="auto">
          <a:xfrm>
            <a:off x="3048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47" name="Rectangle 14"/>
          <p:cNvSpPr>
            <a:spLocks noChangeArrowheads="1"/>
          </p:cNvSpPr>
          <p:nvPr/>
        </p:nvSpPr>
        <p:spPr bwMode="auto">
          <a:xfrm>
            <a:off x="12192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48" name="Rectangle 15"/>
          <p:cNvSpPr>
            <a:spLocks noChangeArrowheads="1"/>
          </p:cNvSpPr>
          <p:nvPr/>
        </p:nvSpPr>
        <p:spPr bwMode="auto">
          <a:xfrm>
            <a:off x="12192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49" name="Rectangle 16"/>
          <p:cNvSpPr>
            <a:spLocks noChangeArrowheads="1"/>
          </p:cNvSpPr>
          <p:nvPr/>
        </p:nvSpPr>
        <p:spPr bwMode="auto">
          <a:xfrm>
            <a:off x="1219200" y="2286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50" name="Rectangle 17"/>
          <p:cNvSpPr>
            <a:spLocks noChangeArrowheads="1"/>
          </p:cNvSpPr>
          <p:nvPr/>
        </p:nvSpPr>
        <p:spPr bwMode="auto">
          <a:xfrm>
            <a:off x="762000" y="5486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51" name="Rectangle 18"/>
          <p:cNvSpPr>
            <a:spLocks noChangeArrowheads="1"/>
          </p:cNvSpPr>
          <p:nvPr/>
        </p:nvSpPr>
        <p:spPr bwMode="auto">
          <a:xfrm>
            <a:off x="762000" y="5943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52" name="Rectangle 19"/>
          <p:cNvSpPr>
            <a:spLocks noChangeArrowheads="1"/>
          </p:cNvSpPr>
          <p:nvPr/>
        </p:nvSpPr>
        <p:spPr bwMode="auto">
          <a:xfrm>
            <a:off x="7620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53" name="Rectangle 20"/>
          <p:cNvSpPr>
            <a:spLocks noChangeArrowheads="1"/>
          </p:cNvSpPr>
          <p:nvPr/>
        </p:nvSpPr>
        <p:spPr bwMode="auto">
          <a:xfrm>
            <a:off x="7620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54" name="Rectangle 21"/>
          <p:cNvSpPr>
            <a:spLocks noChangeArrowheads="1"/>
          </p:cNvSpPr>
          <p:nvPr/>
        </p:nvSpPr>
        <p:spPr bwMode="auto">
          <a:xfrm>
            <a:off x="7620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55" name="Rectangle 22"/>
          <p:cNvSpPr>
            <a:spLocks noChangeArrowheads="1"/>
          </p:cNvSpPr>
          <p:nvPr/>
        </p:nvSpPr>
        <p:spPr bwMode="auto">
          <a:xfrm>
            <a:off x="762000" y="2286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56" name="Rectangle 24"/>
          <p:cNvSpPr>
            <a:spLocks noChangeArrowheads="1"/>
          </p:cNvSpPr>
          <p:nvPr/>
        </p:nvSpPr>
        <p:spPr bwMode="auto">
          <a:xfrm>
            <a:off x="21336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57" name="Rectangle 25"/>
          <p:cNvSpPr>
            <a:spLocks noChangeArrowheads="1"/>
          </p:cNvSpPr>
          <p:nvPr/>
        </p:nvSpPr>
        <p:spPr bwMode="auto">
          <a:xfrm>
            <a:off x="3505200" y="5486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58" name="Rectangle 26"/>
          <p:cNvSpPr>
            <a:spLocks noChangeArrowheads="1"/>
          </p:cNvSpPr>
          <p:nvPr/>
        </p:nvSpPr>
        <p:spPr bwMode="auto">
          <a:xfrm>
            <a:off x="3962400" y="5943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59" name="Rectangle 27"/>
          <p:cNvSpPr>
            <a:spLocks noChangeArrowheads="1"/>
          </p:cNvSpPr>
          <p:nvPr/>
        </p:nvSpPr>
        <p:spPr bwMode="auto">
          <a:xfrm>
            <a:off x="3505200" y="5943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60" name="Rectangle 28"/>
          <p:cNvSpPr>
            <a:spLocks noChangeArrowheads="1"/>
          </p:cNvSpPr>
          <p:nvPr/>
        </p:nvSpPr>
        <p:spPr bwMode="auto">
          <a:xfrm>
            <a:off x="3048000" y="5943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61" name="Rectangle 29"/>
          <p:cNvSpPr>
            <a:spLocks noChangeArrowheads="1"/>
          </p:cNvSpPr>
          <p:nvPr/>
        </p:nvSpPr>
        <p:spPr bwMode="auto">
          <a:xfrm>
            <a:off x="2590800" y="5486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62" name="Rectangle 30"/>
          <p:cNvSpPr>
            <a:spLocks noChangeArrowheads="1"/>
          </p:cNvSpPr>
          <p:nvPr/>
        </p:nvSpPr>
        <p:spPr bwMode="auto">
          <a:xfrm>
            <a:off x="2590800" y="5943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63" name="Rectangle 31"/>
          <p:cNvSpPr>
            <a:spLocks noChangeArrowheads="1"/>
          </p:cNvSpPr>
          <p:nvPr/>
        </p:nvSpPr>
        <p:spPr bwMode="auto">
          <a:xfrm>
            <a:off x="21336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64" name="Rectangle 32"/>
          <p:cNvSpPr>
            <a:spLocks noChangeArrowheads="1"/>
          </p:cNvSpPr>
          <p:nvPr/>
        </p:nvSpPr>
        <p:spPr bwMode="auto">
          <a:xfrm>
            <a:off x="2133600" y="5943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65" name="Rectangle 33"/>
          <p:cNvSpPr>
            <a:spLocks noChangeArrowheads="1"/>
          </p:cNvSpPr>
          <p:nvPr/>
        </p:nvSpPr>
        <p:spPr bwMode="auto">
          <a:xfrm>
            <a:off x="1676400" y="5486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66" name="Rectangle 34"/>
          <p:cNvSpPr>
            <a:spLocks noChangeArrowheads="1"/>
          </p:cNvSpPr>
          <p:nvPr/>
        </p:nvSpPr>
        <p:spPr bwMode="auto">
          <a:xfrm>
            <a:off x="16764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67" name="Rectangle 35"/>
          <p:cNvSpPr>
            <a:spLocks noChangeArrowheads="1"/>
          </p:cNvSpPr>
          <p:nvPr/>
        </p:nvSpPr>
        <p:spPr bwMode="auto">
          <a:xfrm>
            <a:off x="16764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68" name="Rectangle 36"/>
          <p:cNvSpPr>
            <a:spLocks noChangeArrowheads="1"/>
          </p:cNvSpPr>
          <p:nvPr/>
        </p:nvSpPr>
        <p:spPr bwMode="auto">
          <a:xfrm>
            <a:off x="1676400" y="5943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69" name="Rectangle 37"/>
          <p:cNvSpPr>
            <a:spLocks noChangeArrowheads="1"/>
          </p:cNvSpPr>
          <p:nvPr/>
        </p:nvSpPr>
        <p:spPr bwMode="auto">
          <a:xfrm>
            <a:off x="12192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70" name="Rectangle 38"/>
          <p:cNvSpPr>
            <a:spLocks noChangeArrowheads="1"/>
          </p:cNvSpPr>
          <p:nvPr/>
        </p:nvSpPr>
        <p:spPr bwMode="auto">
          <a:xfrm>
            <a:off x="1219200" y="5943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71" name="Rectangle 39"/>
          <p:cNvSpPr>
            <a:spLocks noChangeArrowheads="1"/>
          </p:cNvSpPr>
          <p:nvPr/>
        </p:nvSpPr>
        <p:spPr bwMode="auto">
          <a:xfrm>
            <a:off x="3048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72" name="Rectangle 40"/>
          <p:cNvSpPr>
            <a:spLocks noChangeArrowheads="1"/>
          </p:cNvSpPr>
          <p:nvPr/>
        </p:nvSpPr>
        <p:spPr bwMode="auto">
          <a:xfrm>
            <a:off x="3048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73" name="Rectangle 41"/>
          <p:cNvSpPr>
            <a:spLocks noChangeArrowheads="1"/>
          </p:cNvSpPr>
          <p:nvPr/>
        </p:nvSpPr>
        <p:spPr bwMode="auto">
          <a:xfrm>
            <a:off x="304800" y="5943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74" name="Rectangle 43"/>
          <p:cNvSpPr>
            <a:spLocks noChangeArrowheads="1"/>
          </p:cNvSpPr>
          <p:nvPr/>
        </p:nvSpPr>
        <p:spPr bwMode="auto">
          <a:xfrm>
            <a:off x="3048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75" name="Rectangle 44"/>
          <p:cNvSpPr>
            <a:spLocks noChangeArrowheads="1"/>
          </p:cNvSpPr>
          <p:nvPr/>
        </p:nvSpPr>
        <p:spPr bwMode="auto">
          <a:xfrm>
            <a:off x="304800" y="2286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76" name="Rectangle 45"/>
          <p:cNvSpPr>
            <a:spLocks noChangeArrowheads="1"/>
          </p:cNvSpPr>
          <p:nvPr/>
        </p:nvSpPr>
        <p:spPr bwMode="auto">
          <a:xfrm>
            <a:off x="21336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77" name="Rectangle 46"/>
          <p:cNvSpPr>
            <a:spLocks noChangeArrowheads="1"/>
          </p:cNvSpPr>
          <p:nvPr/>
        </p:nvSpPr>
        <p:spPr bwMode="auto">
          <a:xfrm>
            <a:off x="30480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78" name="Rectangle 47"/>
          <p:cNvSpPr>
            <a:spLocks noChangeArrowheads="1"/>
          </p:cNvSpPr>
          <p:nvPr/>
        </p:nvSpPr>
        <p:spPr bwMode="auto">
          <a:xfrm>
            <a:off x="35052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79" name="Rectangle 48"/>
          <p:cNvSpPr>
            <a:spLocks noChangeArrowheads="1"/>
          </p:cNvSpPr>
          <p:nvPr/>
        </p:nvSpPr>
        <p:spPr bwMode="auto">
          <a:xfrm>
            <a:off x="30480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80" name="Rectangle 49"/>
          <p:cNvSpPr>
            <a:spLocks noChangeArrowheads="1"/>
          </p:cNvSpPr>
          <p:nvPr/>
        </p:nvSpPr>
        <p:spPr bwMode="auto">
          <a:xfrm>
            <a:off x="3505200" y="2286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81" name="Rectangle 50"/>
          <p:cNvSpPr>
            <a:spLocks noChangeArrowheads="1"/>
          </p:cNvSpPr>
          <p:nvPr/>
        </p:nvSpPr>
        <p:spPr bwMode="auto">
          <a:xfrm>
            <a:off x="3048000" y="2286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82" name="Rectangle 51"/>
          <p:cNvSpPr>
            <a:spLocks noChangeArrowheads="1"/>
          </p:cNvSpPr>
          <p:nvPr/>
        </p:nvSpPr>
        <p:spPr bwMode="auto">
          <a:xfrm>
            <a:off x="25908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83" name="Rectangle 52"/>
          <p:cNvSpPr>
            <a:spLocks noChangeArrowheads="1"/>
          </p:cNvSpPr>
          <p:nvPr/>
        </p:nvSpPr>
        <p:spPr bwMode="auto">
          <a:xfrm>
            <a:off x="25908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84" name="Rectangle 53"/>
          <p:cNvSpPr>
            <a:spLocks noChangeArrowheads="1"/>
          </p:cNvSpPr>
          <p:nvPr/>
        </p:nvSpPr>
        <p:spPr bwMode="auto">
          <a:xfrm>
            <a:off x="25908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85" name="Rectangle 54"/>
          <p:cNvSpPr>
            <a:spLocks noChangeArrowheads="1"/>
          </p:cNvSpPr>
          <p:nvPr/>
        </p:nvSpPr>
        <p:spPr bwMode="auto">
          <a:xfrm>
            <a:off x="2590800" y="2286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86" name="Rectangle 55"/>
          <p:cNvSpPr>
            <a:spLocks noChangeArrowheads="1"/>
          </p:cNvSpPr>
          <p:nvPr/>
        </p:nvSpPr>
        <p:spPr bwMode="auto">
          <a:xfrm>
            <a:off x="2133600" y="2286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87" name="Rectangle 56"/>
          <p:cNvSpPr>
            <a:spLocks noChangeArrowheads="1"/>
          </p:cNvSpPr>
          <p:nvPr/>
        </p:nvSpPr>
        <p:spPr bwMode="auto">
          <a:xfrm>
            <a:off x="16764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88" name="Rectangle 57"/>
          <p:cNvSpPr>
            <a:spLocks noChangeArrowheads="1"/>
          </p:cNvSpPr>
          <p:nvPr/>
        </p:nvSpPr>
        <p:spPr bwMode="auto">
          <a:xfrm>
            <a:off x="1676400" y="2286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89" name="Rectangle 58"/>
          <p:cNvSpPr>
            <a:spLocks noChangeArrowheads="1"/>
          </p:cNvSpPr>
          <p:nvPr/>
        </p:nvSpPr>
        <p:spPr bwMode="auto">
          <a:xfrm>
            <a:off x="39624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90" name="Rectangle 59"/>
          <p:cNvSpPr>
            <a:spLocks noChangeArrowheads="1"/>
          </p:cNvSpPr>
          <p:nvPr/>
        </p:nvSpPr>
        <p:spPr bwMode="auto">
          <a:xfrm>
            <a:off x="3962400" y="2286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91" name="Rectangle 60"/>
          <p:cNvSpPr>
            <a:spLocks noChangeArrowheads="1"/>
          </p:cNvSpPr>
          <p:nvPr/>
        </p:nvSpPr>
        <p:spPr bwMode="auto">
          <a:xfrm>
            <a:off x="39624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92" name="Rectangle 62"/>
          <p:cNvSpPr>
            <a:spLocks noChangeArrowheads="1"/>
          </p:cNvSpPr>
          <p:nvPr/>
        </p:nvSpPr>
        <p:spPr bwMode="auto">
          <a:xfrm>
            <a:off x="35052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93" name="Rectangle 63"/>
          <p:cNvSpPr>
            <a:spLocks noChangeArrowheads="1"/>
          </p:cNvSpPr>
          <p:nvPr/>
        </p:nvSpPr>
        <p:spPr bwMode="auto">
          <a:xfrm>
            <a:off x="35052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94" name="Rectangle 64"/>
          <p:cNvSpPr>
            <a:spLocks noChangeArrowheads="1"/>
          </p:cNvSpPr>
          <p:nvPr/>
        </p:nvSpPr>
        <p:spPr bwMode="auto">
          <a:xfrm>
            <a:off x="39624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95" name="Rectangle 65"/>
          <p:cNvSpPr>
            <a:spLocks noChangeArrowheads="1"/>
          </p:cNvSpPr>
          <p:nvPr/>
        </p:nvSpPr>
        <p:spPr bwMode="auto">
          <a:xfrm>
            <a:off x="30480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 rot="5400000">
            <a:off x="2133600" y="3657600"/>
            <a:ext cx="457200" cy="4114800"/>
            <a:chOff x="4704" y="1440"/>
            <a:chExt cx="288" cy="2592"/>
          </a:xfrm>
        </p:grpSpPr>
        <p:sp>
          <p:nvSpPr>
            <p:cNvPr id="40063" name="Rectangle 68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064" name="Rectangle 69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065" name="Rectangle 70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066" name="Rectangle 71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067" name="Rectangle 72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068" name="Rectangle 73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069" name="Rectangle 74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070" name="Rectangle 75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071" name="Rectangle 76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9997" name="Rectangle 77"/>
          <p:cNvSpPr>
            <a:spLocks noChangeArrowheads="1"/>
          </p:cNvSpPr>
          <p:nvPr/>
        </p:nvSpPr>
        <p:spPr bwMode="auto">
          <a:xfrm>
            <a:off x="3962400" y="5486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98" name="Rectangle 78"/>
          <p:cNvSpPr>
            <a:spLocks noChangeArrowheads="1"/>
          </p:cNvSpPr>
          <p:nvPr/>
        </p:nvSpPr>
        <p:spPr bwMode="auto">
          <a:xfrm>
            <a:off x="3048000" y="5486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99" name="Rectangle 79"/>
          <p:cNvSpPr>
            <a:spLocks noChangeArrowheads="1"/>
          </p:cNvSpPr>
          <p:nvPr/>
        </p:nvSpPr>
        <p:spPr bwMode="auto">
          <a:xfrm>
            <a:off x="2133600" y="5486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000" name="Rectangle 80"/>
          <p:cNvSpPr>
            <a:spLocks noChangeArrowheads="1"/>
          </p:cNvSpPr>
          <p:nvPr/>
        </p:nvSpPr>
        <p:spPr bwMode="auto">
          <a:xfrm>
            <a:off x="1219200" y="5486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001" name="Rectangle 81"/>
          <p:cNvSpPr>
            <a:spLocks noChangeArrowheads="1"/>
          </p:cNvSpPr>
          <p:nvPr/>
        </p:nvSpPr>
        <p:spPr bwMode="auto">
          <a:xfrm>
            <a:off x="304800" y="5486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" name="Group 82"/>
          <p:cNvGrpSpPr>
            <a:grpSpLocks/>
          </p:cNvGrpSpPr>
          <p:nvPr/>
        </p:nvGrpSpPr>
        <p:grpSpPr bwMode="auto">
          <a:xfrm rot="5400000">
            <a:off x="2133600" y="3200400"/>
            <a:ext cx="457200" cy="4114800"/>
            <a:chOff x="4704" y="1440"/>
            <a:chExt cx="288" cy="2592"/>
          </a:xfrm>
        </p:grpSpPr>
        <p:sp>
          <p:nvSpPr>
            <p:cNvPr id="40054" name="Rectangle 83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055" name="Rectangle 84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056" name="Rectangle 85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057" name="Rectangle 86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058" name="Rectangle 87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059" name="Rectangle 88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060" name="Rectangle 89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061" name="Rectangle 90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062" name="Rectangle 91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40003" name="Rectangle 92"/>
          <p:cNvSpPr>
            <a:spLocks noChangeArrowheads="1"/>
          </p:cNvSpPr>
          <p:nvPr/>
        </p:nvSpPr>
        <p:spPr bwMode="auto">
          <a:xfrm>
            <a:off x="16764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004" name="Rectangle 93"/>
          <p:cNvSpPr>
            <a:spLocks noChangeArrowheads="1"/>
          </p:cNvSpPr>
          <p:nvPr/>
        </p:nvSpPr>
        <p:spPr bwMode="auto">
          <a:xfrm>
            <a:off x="7620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005" name="Rectangle 94"/>
          <p:cNvSpPr>
            <a:spLocks noChangeArrowheads="1"/>
          </p:cNvSpPr>
          <p:nvPr/>
        </p:nvSpPr>
        <p:spPr bwMode="auto">
          <a:xfrm>
            <a:off x="25908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006" name="Rectangle 95"/>
          <p:cNvSpPr>
            <a:spLocks noChangeArrowheads="1"/>
          </p:cNvSpPr>
          <p:nvPr/>
        </p:nvSpPr>
        <p:spPr bwMode="auto">
          <a:xfrm>
            <a:off x="35052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4" name="Group 96"/>
          <p:cNvGrpSpPr>
            <a:grpSpLocks/>
          </p:cNvGrpSpPr>
          <p:nvPr/>
        </p:nvGrpSpPr>
        <p:grpSpPr bwMode="auto">
          <a:xfrm>
            <a:off x="304800" y="4572000"/>
            <a:ext cx="4114800" cy="457200"/>
            <a:chOff x="1728" y="432"/>
            <a:chExt cx="2592" cy="288"/>
          </a:xfrm>
        </p:grpSpPr>
        <p:sp>
          <p:nvSpPr>
            <p:cNvPr id="40045" name="Rectangle 97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046" name="Rectangle 98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047" name="Rectangle 99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048" name="Rectangle 100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049" name="Rectangle 101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050" name="Rectangle 102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051" name="Rectangle 103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052" name="Rectangle 104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053" name="Rectangle 105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40008" name="Rectangle 106"/>
          <p:cNvSpPr>
            <a:spLocks noChangeArrowheads="1"/>
          </p:cNvSpPr>
          <p:nvPr/>
        </p:nvSpPr>
        <p:spPr bwMode="auto">
          <a:xfrm>
            <a:off x="39624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009" name="Rectangle 107"/>
          <p:cNvSpPr>
            <a:spLocks noChangeArrowheads="1"/>
          </p:cNvSpPr>
          <p:nvPr/>
        </p:nvSpPr>
        <p:spPr bwMode="auto">
          <a:xfrm>
            <a:off x="21336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010" name="Rectangle 108"/>
          <p:cNvSpPr>
            <a:spLocks noChangeArrowheads="1"/>
          </p:cNvSpPr>
          <p:nvPr/>
        </p:nvSpPr>
        <p:spPr bwMode="auto">
          <a:xfrm>
            <a:off x="12192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011" name="Rectangle 109"/>
          <p:cNvSpPr>
            <a:spLocks noChangeArrowheads="1"/>
          </p:cNvSpPr>
          <p:nvPr/>
        </p:nvSpPr>
        <p:spPr bwMode="auto">
          <a:xfrm>
            <a:off x="3048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012" name="Rectangle 110"/>
          <p:cNvSpPr>
            <a:spLocks noChangeArrowheads="1"/>
          </p:cNvSpPr>
          <p:nvPr/>
        </p:nvSpPr>
        <p:spPr bwMode="auto">
          <a:xfrm>
            <a:off x="30480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5" name="Group 111"/>
          <p:cNvGrpSpPr>
            <a:grpSpLocks/>
          </p:cNvGrpSpPr>
          <p:nvPr/>
        </p:nvGrpSpPr>
        <p:grpSpPr bwMode="auto">
          <a:xfrm>
            <a:off x="304800" y="4114800"/>
            <a:ext cx="4114800" cy="457200"/>
            <a:chOff x="1728" y="432"/>
            <a:chExt cx="2592" cy="288"/>
          </a:xfrm>
        </p:grpSpPr>
        <p:sp>
          <p:nvSpPr>
            <p:cNvPr id="40036" name="Rectangle 112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037" name="Rectangle 113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038" name="Rectangle 114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039" name="Rectangle 115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040" name="Rectangle 116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041" name="Rectangle 117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042" name="Rectangle 118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043" name="Rectangle 119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044" name="Rectangle 120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40014" name="Rectangle 121"/>
          <p:cNvSpPr>
            <a:spLocks noChangeArrowheads="1"/>
          </p:cNvSpPr>
          <p:nvPr/>
        </p:nvSpPr>
        <p:spPr bwMode="auto">
          <a:xfrm>
            <a:off x="16764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015" name="Rectangle 122"/>
          <p:cNvSpPr>
            <a:spLocks noChangeArrowheads="1"/>
          </p:cNvSpPr>
          <p:nvPr/>
        </p:nvSpPr>
        <p:spPr bwMode="auto">
          <a:xfrm>
            <a:off x="7620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016" name="Rectangle 123"/>
          <p:cNvSpPr>
            <a:spLocks noChangeArrowheads="1"/>
          </p:cNvSpPr>
          <p:nvPr/>
        </p:nvSpPr>
        <p:spPr bwMode="auto">
          <a:xfrm>
            <a:off x="25908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017" name="Rectangle 124"/>
          <p:cNvSpPr>
            <a:spLocks noChangeArrowheads="1"/>
          </p:cNvSpPr>
          <p:nvPr/>
        </p:nvSpPr>
        <p:spPr bwMode="auto">
          <a:xfrm>
            <a:off x="35052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6" name="Group 125"/>
          <p:cNvGrpSpPr>
            <a:grpSpLocks/>
          </p:cNvGrpSpPr>
          <p:nvPr/>
        </p:nvGrpSpPr>
        <p:grpSpPr bwMode="auto">
          <a:xfrm>
            <a:off x="4800600" y="3657600"/>
            <a:ext cx="4114800" cy="457200"/>
            <a:chOff x="1728" y="432"/>
            <a:chExt cx="2592" cy="288"/>
          </a:xfrm>
        </p:grpSpPr>
        <p:sp>
          <p:nvSpPr>
            <p:cNvPr id="40027" name="Rectangle 126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028" name="Rectangle 127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029" name="Rectangle 128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030" name="Rectangle 129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031" name="Rectangle 130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032" name="Rectangle 131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033" name="Rectangle 132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034" name="Rectangle 133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035" name="Rectangle 134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40019" name="Rectangle 13"/>
          <p:cNvSpPr>
            <a:spLocks noChangeArrowheads="1"/>
          </p:cNvSpPr>
          <p:nvPr/>
        </p:nvSpPr>
        <p:spPr bwMode="auto">
          <a:xfrm>
            <a:off x="12192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020" name="Rectangle 23"/>
          <p:cNvSpPr>
            <a:spLocks noChangeArrowheads="1"/>
          </p:cNvSpPr>
          <p:nvPr/>
        </p:nvSpPr>
        <p:spPr bwMode="auto">
          <a:xfrm>
            <a:off x="21336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021" name="Rectangle 42"/>
          <p:cNvSpPr>
            <a:spLocks noChangeArrowheads="1"/>
          </p:cNvSpPr>
          <p:nvPr/>
        </p:nvSpPr>
        <p:spPr bwMode="auto">
          <a:xfrm>
            <a:off x="3048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022" name="Rectangle 61"/>
          <p:cNvSpPr>
            <a:spLocks noChangeArrowheads="1"/>
          </p:cNvSpPr>
          <p:nvPr/>
        </p:nvSpPr>
        <p:spPr bwMode="auto">
          <a:xfrm>
            <a:off x="39624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023" name="Rectangle 66"/>
          <p:cNvSpPr>
            <a:spLocks noChangeArrowheads="1"/>
          </p:cNvSpPr>
          <p:nvPr/>
        </p:nvSpPr>
        <p:spPr bwMode="auto">
          <a:xfrm>
            <a:off x="30480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024" name="Text Box 139"/>
          <p:cNvSpPr txBox="1">
            <a:spLocks noChangeArrowheads="1"/>
          </p:cNvSpPr>
          <p:nvPr/>
        </p:nvSpPr>
        <p:spPr bwMode="auto">
          <a:xfrm>
            <a:off x="322263" y="1682750"/>
            <a:ext cx="4552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Times New Roman" pitchFamily="18" charset="0"/>
              </a:rPr>
              <a:t>1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     </a:t>
            </a:r>
            <a:r>
              <a:rPr lang="en-US" sz="2000" b="1">
                <a:solidFill>
                  <a:srgbClr val="FFFF00"/>
                </a:solidFill>
                <a:latin typeface="Times New Roman" pitchFamily="18" charset="0"/>
              </a:rPr>
              <a:t> 2 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    </a:t>
            </a:r>
            <a:r>
              <a:rPr lang="en-US" sz="2000" b="1">
                <a:solidFill>
                  <a:srgbClr val="FF3300"/>
                </a:solidFill>
                <a:latin typeface="Times New Roman" pitchFamily="18" charset="0"/>
              </a:rPr>
              <a:t> 3 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    </a:t>
            </a:r>
            <a:r>
              <a:rPr lang="en-US" sz="2000" b="1">
                <a:solidFill>
                  <a:srgbClr val="FFFF00"/>
                </a:solidFill>
                <a:latin typeface="Times New Roman" pitchFamily="18" charset="0"/>
              </a:rPr>
              <a:t>4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    </a:t>
            </a:r>
            <a:r>
              <a:rPr lang="en-US" sz="2000" b="1">
                <a:solidFill>
                  <a:srgbClr val="FF3300"/>
                </a:solidFill>
                <a:latin typeface="Times New Roman" pitchFamily="18" charset="0"/>
              </a:rPr>
              <a:t> 5  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    </a:t>
            </a:r>
            <a:r>
              <a:rPr lang="en-US" sz="2000" b="1">
                <a:solidFill>
                  <a:srgbClr val="FFFF00"/>
                </a:solidFill>
                <a:latin typeface="Times New Roman" pitchFamily="18" charset="0"/>
              </a:rPr>
              <a:t>6  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en-US" sz="2000" b="1">
                <a:solidFill>
                  <a:srgbClr val="FF3300"/>
                </a:solidFill>
                <a:latin typeface="Times New Roman" pitchFamily="18" charset="0"/>
              </a:rPr>
              <a:t> 7  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   </a:t>
            </a:r>
            <a:r>
              <a:rPr lang="en-US" sz="2000" b="1">
                <a:solidFill>
                  <a:srgbClr val="FFFF00"/>
                </a:solidFill>
                <a:latin typeface="Times New Roman" pitchFamily="18" charset="0"/>
              </a:rPr>
              <a:t>8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    </a:t>
            </a:r>
            <a:r>
              <a:rPr lang="en-US" sz="2000" b="1">
                <a:solidFill>
                  <a:srgbClr val="FF3300"/>
                </a:solidFill>
                <a:latin typeface="Times New Roman" pitchFamily="18" charset="0"/>
              </a:rPr>
              <a:t> 9</a:t>
            </a:r>
            <a:endParaRPr lang="vi-VN" sz="20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40025" name="Text Box 4"/>
          <p:cNvSpPr txBox="1">
            <a:spLocks noChangeArrowheads="1"/>
          </p:cNvSpPr>
          <p:nvPr/>
        </p:nvSpPr>
        <p:spPr bwMode="auto">
          <a:xfrm>
            <a:off x="715963" y="947738"/>
            <a:ext cx="5084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Times New Roman" pitchFamily="18" charset="0"/>
              </a:rPr>
              <a:t>Bước 2: Tiến hành đan nong mốt</a:t>
            </a:r>
          </a:p>
        </p:txBody>
      </p:sp>
      <p:sp>
        <p:nvSpPr>
          <p:cNvPr id="40026" name="Text Box 5"/>
          <p:cNvSpPr txBox="1">
            <a:spLocks noChangeArrowheads="1"/>
          </p:cNvSpPr>
          <p:nvPr/>
        </p:nvSpPr>
        <p:spPr bwMode="auto">
          <a:xfrm>
            <a:off x="928688" y="317500"/>
            <a:ext cx="4022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Bước 1: Kẻ, cắt các nan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3.33333E-6 L -0.49167 3.33333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ChangeArrowheads="1"/>
          </p:cNvSpPr>
          <p:nvPr/>
        </p:nvSpPr>
        <p:spPr bwMode="auto">
          <a:xfrm>
            <a:off x="7620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35052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64" name="Rectangle 6"/>
          <p:cNvSpPr>
            <a:spLocks noChangeArrowheads="1"/>
          </p:cNvSpPr>
          <p:nvPr/>
        </p:nvSpPr>
        <p:spPr bwMode="auto">
          <a:xfrm>
            <a:off x="25908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65" name="Rectangle 7"/>
          <p:cNvSpPr>
            <a:spLocks noChangeArrowheads="1"/>
          </p:cNvSpPr>
          <p:nvPr/>
        </p:nvSpPr>
        <p:spPr bwMode="auto">
          <a:xfrm>
            <a:off x="16764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66" name="Rectangle 8"/>
          <p:cNvSpPr>
            <a:spLocks noChangeArrowheads="1"/>
          </p:cNvSpPr>
          <p:nvPr/>
        </p:nvSpPr>
        <p:spPr bwMode="auto">
          <a:xfrm>
            <a:off x="21336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67" name="Rectangle 9"/>
          <p:cNvSpPr>
            <a:spLocks noChangeArrowheads="1"/>
          </p:cNvSpPr>
          <p:nvPr/>
        </p:nvSpPr>
        <p:spPr bwMode="auto">
          <a:xfrm>
            <a:off x="39624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68" name="Rectangle 10"/>
          <p:cNvSpPr>
            <a:spLocks noChangeArrowheads="1"/>
          </p:cNvSpPr>
          <p:nvPr/>
        </p:nvSpPr>
        <p:spPr bwMode="auto">
          <a:xfrm>
            <a:off x="30480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69" name="Rectangle 11"/>
          <p:cNvSpPr>
            <a:spLocks noChangeArrowheads="1"/>
          </p:cNvSpPr>
          <p:nvPr/>
        </p:nvSpPr>
        <p:spPr bwMode="auto">
          <a:xfrm>
            <a:off x="12192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70" name="Rectangle 12"/>
          <p:cNvSpPr>
            <a:spLocks noChangeArrowheads="1"/>
          </p:cNvSpPr>
          <p:nvPr/>
        </p:nvSpPr>
        <p:spPr bwMode="auto">
          <a:xfrm>
            <a:off x="3048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71" name="Rectangle 13"/>
          <p:cNvSpPr>
            <a:spLocks noChangeArrowheads="1"/>
          </p:cNvSpPr>
          <p:nvPr/>
        </p:nvSpPr>
        <p:spPr bwMode="auto">
          <a:xfrm>
            <a:off x="12192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72" name="Rectangle 14"/>
          <p:cNvSpPr>
            <a:spLocks noChangeArrowheads="1"/>
          </p:cNvSpPr>
          <p:nvPr/>
        </p:nvSpPr>
        <p:spPr bwMode="auto">
          <a:xfrm>
            <a:off x="12192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73" name="Rectangle 15"/>
          <p:cNvSpPr>
            <a:spLocks noChangeArrowheads="1"/>
          </p:cNvSpPr>
          <p:nvPr/>
        </p:nvSpPr>
        <p:spPr bwMode="auto">
          <a:xfrm>
            <a:off x="1219200" y="2286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74" name="Rectangle 16"/>
          <p:cNvSpPr>
            <a:spLocks noChangeArrowheads="1"/>
          </p:cNvSpPr>
          <p:nvPr/>
        </p:nvSpPr>
        <p:spPr bwMode="auto">
          <a:xfrm>
            <a:off x="762000" y="5486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75" name="Rectangle 17"/>
          <p:cNvSpPr>
            <a:spLocks noChangeArrowheads="1"/>
          </p:cNvSpPr>
          <p:nvPr/>
        </p:nvSpPr>
        <p:spPr bwMode="auto">
          <a:xfrm>
            <a:off x="762000" y="5943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76" name="Rectangle 18"/>
          <p:cNvSpPr>
            <a:spLocks noChangeArrowheads="1"/>
          </p:cNvSpPr>
          <p:nvPr/>
        </p:nvSpPr>
        <p:spPr bwMode="auto">
          <a:xfrm>
            <a:off x="7620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77" name="Rectangle 20"/>
          <p:cNvSpPr>
            <a:spLocks noChangeArrowheads="1"/>
          </p:cNvSpPr>
          <p:nvPr/>
        </p:nvSpPr>
        <p:spPr bwMode="auto">
          <a:xfrm>
            <a:off x="7620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78" name="Rectangle 21"/>
          <p:cNvSpPr>
            <a:spLocks noChangeArrowheads="1"/>
          </p:cNvSpPr>
          <p:nvPr/>
        </p:nvSpPr>
        <p:spPr bwMode="auto">
          <a:xfrm>
            <a:off x="762000" y="2286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79" name="Rectangle 22"/>
          <p:cNvSpPr>
            <a:spLocks noChangeArrowheads="1"/>
          </p:cNvSpPr>
          <p:nvPr/>
        </p:nvSpPr>
        <p:spPr bwMode="auto">
          <a:xfrm>
            <a:off x="21336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80" name="Rectangle 23"/>
          <p:cNvSpPr>
            <a:spLocks noChangeArrowheads="1"/>
          </p:cNvSpPr>
          <p:nvPr/>
        </p:nvSpPr>
        <p:spPr bwMode="auto">
          <a:xfrm>
            <a:off x="3505200" y="5486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81" name="Rectangle 24"/>
          <p:cNvSpPr>
            <a:spLocks noChangeArrowheads="1"/>
          </p:cNvSpPr>
          <p:nvPr/>
        </p:nvSpPr>
        <p:spPr bwMode="auto">
          <a:xfrm>
            <a:off x="3962400" y="5943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82" name="Rectangle 25"/>
          <p:cNvSpPr>
            <a:spLocks noChangeArrowheads="1"/>
          </p:cNvSpPr>
          <p:nvPr/>
        </p:nvSpPr>
        <p:spPr bwMode="auto">
          <a:xfrm>
            <a:off x="3505200" y="5943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83" name="Rectangle 26"/>
          <p:cNvSpPr>
            <a:spLocks noChangeArrowheads="1"/>
          </p:cNvSpPr>
          <p:nvPr/>
        </p:nvSpPr>
        <p:spPr bwMode="auto">
          <a:xfrm>
            <a:off x="3048000" y="5943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84" name="Rectangle 27"/>
          <p:cNvSpPr>
            <a:spLocks noChangeArrowheads="1"/>
          </p:cNvSpPr>
          <p:nvPr/>
        </p:nvSpPr>
        <p:spPr bwMode="auto">
          <a:xfrm>
            <a:off x="2590800" y="5486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85" name="Rectangle 28"/>
          <p:cNvSpPr>
            <a:spLocks noChangeArrowheads="1"/>
          </p:cNvSpPr>
          <p:nvPr/>
        </p:nvSpPr>
        <p:spPr bwMode="auto">
          <a:xfrm>
            <a:off x="2590800" y="5943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86" name="Rectangle 29"/>
          <p:cNvSpPr>
            <a:spLocks noChangeArrowheads="1"/>
          </p:cNvSpPr>
          <p:nvPr/>
        </p:nvSpPr>
        <p:spPr bwMode="auto">
          <a:xfrm>
            <a:off x="21336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87" name="Rectangle 30"/>
          <p:cNvSpPr>
            <a:spLocks noChangeArrowheads="1"/>
          </p:cNvSpPr>
          <p:nvPr/>
        </p:nvSpPr>
        <p:spPr bwMode="auto">
          <a:xfrm>
            <a:off x="2133600" y="5943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88" name="Rectangle 31"/>
          <p:cNvSpPr>
            <a:spLocks noChangeArrowheads="1"/>
          </p:cNvSpPr>
          <p:nvPr/>
        </p:nvSpPr>
        <p:spPr bwMode="auto">
          <a:xfrm>
            <a:off x="1676400" y="5486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89" name="Rectangle 32"/>
          <p:cNvSpPr>
            <a:spLocks noChangeArrowheads="1"/>
          </p:cNvSpPr>
          <p:nvPr/>
        </p:nvSpPr>
        <p:spPr bwMode="auto">
          <a:xfrm>
            <a:off x="16764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90" name="Rectangle 34"/>
          <p:cNvSpPr>
            <a:spLocks noChangeArrowheads="1"/>
          </p:cNvSpPr>
          <p:nvPr/>
        </p:nvSpPr>
        <p:spPr bwMode="auto">
          <a:xfrm>
            <a:off x="1676400" y="5943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91" name="Rectangle 35"/>
          <p:cNvSpPr>
            <a:spLocks noChangeArrowheads="1"/>
          </p:cNvSpPr>
          <p:nvPr/>
        </p:nvSpPr>
        <p:spPr bwMode="auto">
          <a:xfrm>
            <a:off x="12192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92" name="Rectangle 36"/>
          <p:cNvSpPr>
            <a:spLocks noChangeArrowheads="1"/>
          </p:cNvSpPr>
          <p:nvPr/>
        </p:nvSpPr>
        <p:spPr bwMode="auto">
          <a:xfrm>
            <a:off x="1219200" y="5943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93" name="Rectangle 37"/>
          <p:cNvSpPr>
            <a:spLocks noChangeArrowheads="1"/>
          </p:cNvSpPr>
          <p:nvPr/>
        </p:nvSpPr>
        <p:spPr bwMode="auto">
          <a:xfrm>
            <a:off x="3048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94" name="Rectangle 38"/>
          <p:cNvSpPr>
            <a:spLocks noChangeArrowheads="1"/>
          </p:cNvSpPr>
          <p:nvPr/>
        </p:nvSpPr>
        <p:spPr bwMode="auto">
          <a:xfrm>
            <a:off x="3048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95" name="Rectangle 39"/>
          <p:cNvSpPr>
            <a:spLocks noChangeArrowheads="1"/>
          </p:cNvSpPr>
          <p:nvPr/>
        </p:nvSpPr>
        <p:spPr bwMode="auto">
          <a:xfrm>
            <a:off x="304800" y="5943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96" name="Rectangle 40"/>
          <p:cNvSpPr>
            <a:spLocks noChangeArrowheads="1"/>
          </p:cNvSpPr>
          <p:nvPr/>
        </p:nvSpPr>
        <p:spPr bwMode="auto">
          <a:xfrm>
            <a:off x="3048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97" name="Rectangle 41"/>
          <p:cNvSpPr>
            <a:spLocks noChangeArrowheads="1"/>
          </p:cNvSpPr>
          <p:nvPr/>
        </p:nvSpPr>
        <p:spPr bwMode="auto">
          <a:xfrm>
            <a:off x="304800" y="2286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98" name="Rectangle 42"/>
          <p:cNvSpPr>
            <a:spLocks noChangeArrowheads="1"/>
          </p:cNvSpPr>
          <p:nvPr/>
        </p:nvSpPr>
        <p:spPr bwMode="auto">
          <a:xfrm>
            <a:off x="21336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99" name="Rectangle 43"/>
          <p:cNvSpPr>
            <a:spLocks noChangeArrowheads="1"/>
          </p:cNvSpPr>
          <p:nvPr/>
        </p:nvSpPr>
        <p:spPr bwMode="auto">
          <a:xfrm>
            <a:off x="30480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00" name="Rectangle 44"/>
          <p:cNvSpPr>
            <a:spLocks noChangeArrowheads="1"/>
          </p:cNvSpPr>
          <p:nvPr/>
        </p:nvSpPr>
        <p:spPr bwMode="auto">
          <a:xfrm>
            <a:off x="35052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01" name="Rectangle 45"/>
          <p:cNvSpPr>
            <a:spLocks noChangeArrowheads="1"/>
          </p:cNvSpPr>
          <p:nvPr/>
        </p:nvSpPr>
        <p:spPr bwMode="auto">
          <a:xfrm>
            <a:off x="30480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02" name="Rectangle 46"/>
          <p:cNvSpPr>
            <a:spLocks noChangeArrowheads="1"/>
          </p:cNvSpPr>
          <p:nvPr/>
        </p:nvSpPr>
        <p:spPr bwMode="auto">
          <a:xfrm>
            <a:off x="3505200" y="2286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03" name="Rectangle 47"/>
          <p:cNvSpPr>
            <a:spLocks noChangeArrowheads="1"/>
          </p:cNvSpPr>
          <p:nvPr/>
        </p:nvSpPr>
        <p:spPr bwMode="auto">
          <a:xfrm>
            <a:off x="3048000" y="2286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04" name="Rectangle 48"/>
          <p:cNvSpPr>
            <a:spLocks noChangeArrowheads="1"/>
          </p:cNvSpPr>
          <p:nvPr/>
        </p:nvSpPr>
        <p:spPr bwMode="auto">
          <a:xfrm>
            <a:off x="25908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05" name="Rectangle 50"/>
          <p:cNvSpPr>
            <a:spLocks noChangeArrowheads="1"/>
          </p:cNvSpPr>
          <p:nvPr/>
        </p:nvSpPr>
        <p:spPr bwMode="auto">
          <a:xfrm>
            <a:off x="25908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06" name="Rectangle 51"/>
          <p:cNvSpPr>
            <a:spLocks noChangeArrowheads="1"/>
          </p:cNvSpPr>
          <p:nvPr/>
        </p:nvSpPr>
        <p:spPr bwMode="auto">
          <a:xfrm>
            <a:off x="2590800" y="2286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07" name="Rectangle 52"/>
          <p:cNvSpPr>
            <a:spLocks noChangeArrowheads="1"/>
          </p:cNvSpPr>
          <p:nvPr/>
        </p:nvSpPr>
        <p:spPr bwMode="auto">
          <a:xfrm>
            <a:off x="2133600" y="2286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08" name="Rectangle 53"/>
          <p:cNvSpPr>
            <a:spLocks noChangeArrowheads="1"/>
          </p:cNvSpPr>
          <p:nvPr/>
        </p:nvSpPr>
        <p:spPr bwMode="auto">
          <a:xfrm>
            <a:off x="16764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09" name="Rectangle 54"/>
          <p:cNvSpPr>
            <a:spLocks noChangeArrowheads="1"/>
          </p:cNvSpPr>
          <p:nvPr/>
        </p:nvSpPr>
        <p:spPr bwMode="auto">
          <a:xfrm>
            <a:off x="1676400" y="2286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10" name="Rectangle 55"/>
          <p:cNvSpPr>
            <a:spLocks noChangeArrowheads="1"/>
          </p:cNvSpPr>
          <p:nvPr/>
        </p:nvSpPr>
        <p:spPr bwMode="auto">
          <a:xfrm>
            <a:off x="39624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11" name="Rectangle 56"/>
          <p:cNvSpPr>
            <a:spLocks noChangeArrowheads="1"/>
          </p:cNvSpPr>
          <p:nvPr/>
        </p:nvSpPr>
        <p:spPr bwMode="auto">
          <a:xfrm>
            <a:off x="3962400" y="2286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12" name="Rectangle 57"/>
          <p:cNvSpPr>
            <a:spLocks noChangeArrowheads="1"/>
          </p:cNvSpPr>
          <p:nvPr/>
        </p:nvSpPr>
        <p:spPr bwMode="auto">
          <a:xfrm>
            <a:off x="39624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13" name="Rectangle 59"/>
          <p:cNvSpPr>
            <a:spLocks noChangeArrowheads="1"/>
          </p:cNvSpPr>
          <p:nvPr/>
        </p:nvSpPr>
        <p:spPr bwMode="auto">
          <a:xfrm>
            <a:off x="35052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14" name="Rectangle 60"/>
          <p:cNvSpPr>
            <a:spLocks noChangeArrowheads="1"/>
          </p:cNvSpPr>
          <p:nvPr/>
        </p:nvSpPr>
        <p:spPr bwMode="auto">
          <a:xfrm>
            <a:off x="39624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15" name="Rectangle 61"/>
          <p:cNvSpPr>
            <a:spLocks noChangeArrowheads="1"/>
          </p:cNvSpPr>
          <p:nvPr/>
        </p:nvSpPr>
        <p:spPr bwMode="auto">
          <a:xfrm>
            <a:off x="30480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 rot="5400000">
            <a:off x="2133600" y="3657600"/>
            <a:ext cx="457200" cy="4114800"/>
            <a:chOff x="4704" y="1440"/>
            <a:chExt cx="288" cy="2592"/>
          </a:xfrm>
        </p:grpSpPr>
        <p:sp>
          <p:nvSpPr>
            <p:cNvPr id="41097" name="Rectangle 63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098" name="Rectangle 64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099" name="Rectangle 65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100" name="Rectangle 66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101" name="Rectangle 67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102" name="Rectangle 68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103" name="Rectangle 69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104" name="Rectangle 70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105" name="Rectangle 71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41017" name="Rectangle 72"/>
          <p:cNvSpPr>
            <a:spLocks noChangeArrowheads="1"/>
          </p:cNvSpPr>
          <p:nvPr/>
        </p:nvSpPr>
        <p:spPr bwMode="auto">
          <a:xfrm>
            <a:off x="3962400" y="5486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18" name="Rectangle 73"/>
          <p:cNvSpPr>
            <a:spLocks noChangeArrowheads="1"/>
          </p:cNvSpPr>
          <p:nvPr/>
        </p:nvSpPr>
        <p:spPr bwMode="auto">
          <a:xfrm>
            <a:off x="3048000" y="5486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19" name="Rectangle 74"/>
          <p:cNvSpPr>
            <a:spLocks noChangeArrowheads="1"/>
          </p:cNvSpPr>
          <p:nvPr/>
        </p:nvSpPr>
        <p:spPr bwMode="auto">
          <a:xfrm>
            <a:off x="2133600" y="5486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20" name="Rectangle 75"/>
          <p:cNvSpPr>
            <a:spLocks noChangeArrowheads="1"/>
          </p:cNvSpPr>
          <p:nvPr/>
        </p:nvSpPr>
        <p:spPr bwMode="auto">
          <a:xfrm>
            <a:off x="1219200" y="5486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21" name="Rectangle 76"/>
          <p:cNvSpPr>
            <a:spLocks noChangeArrowheads="1"/>
          </p:cNvSpPr>
          <p:nvPr/>
        </p:nvSpPr>
        <p:spPr bwMode="auto">
          <a:xfrm>
            <a:off x="304800" y="5486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" name="Group 77"/>
          <p:cNvGrpSpPr>
            <a:grpSpLocks/>
          </p:cNvGrpSpPr>
          <p:nvPr/>
        </p:nvGrpSpPr>
        <p:grpSpPr bwMode="auto">
          <a:xfrm rot="5400000">
            <a:off x="2133600" y="3200400"/>
            <a:ext cx="457200" cy="4114800"/>
            <a:chOff x="4704" y="1440"/>
            <a:chExt cx="288" cy="2592"/>
          </a:xfrm>
        </p:grpSpPr>
        <p:sp>
          <p:nvSpPr>
            <p:cNvPr id="41088" name="Rectangle 78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089" name="Rectangle 79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090" name="Rectangle 80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091" name="Rectangle 81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092" name="Rectangle 82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093" name="Rectangle 83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094" name="Rectangle 84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095" name="Rectangle 85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096" name="Rectangle 86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41023" name="Rectangle 87"/>
          <p:cNvSpPr>
            <a:spLocks noChangeArrowheads="1"/>
          </p:cNvSpPr>
          <p:nvPr/>
        </p:nvSpPr>
        <p:spPr bwMode="auto">
          <a:xfrm>
            <a:off x="16764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24" name="Rectangle 88"/>
          <p:cNvSpPr>
            <a:spLocks noChangeArrowheads="1"/>
          </p:cNvSpPr>
          <p:nvPr/>
        </p:nvSpPr>
        <p:spPr bwMode="auto">
          <a:xfrm>
            <a:off x="7620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25" name="Rectangle 89"/>
          <p:cNvSpPr>
            <a:spLocks noChangeArrowheads="1"/>
          </p:cNvSpPr>
          <p:nvPr/>
        </p:nvSpPr>
        <p:spPr bwMode="auto">
          <a:xfrm>
            <a:off x="25908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26" name="Rectangle 90"/>
          <p:cNvSpPr>
            <a:spLocks noChangeArrowheads="1"/>
          </p:cNvSpPr>
          <p:nvPr/>
        </p:nvSpPr>
        <p:spPr bwMode="auto">
          <a:xfrm>
            <a:off x="35052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4" name="Group 91"/>
          <p:cNvGrpSpPr>
            <a:grpSpLocks/>
          </p:cNvGrpSpPr>
          <p:nvPr/>
        </p:nvGrpSpPr>
        <p:grpSpPr bwMode="auto">
          <a:xfrm>
            <a:off x="304800" y="4572000"/>
            <a:ext cx="4114800" cy="457200"/>
            <a:chOff x="1728" y="432"/>
            <a:chExt cx="2592" cy="288"/>
          </a:xfrm>
        </p:grpSpPr>
        <p:sp>
          <p:nvSpPr>
            <p:cNvPr id="41079" name="Rectangle 92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080" name="Rectangle 93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081" name="Rectangle 94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082" name="Rectangle 95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083" name="Rectangle 96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084" name="Rectangle 97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085" name="Rectangle 98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086" name="Rectangle 99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087" name="Rectangle 100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41028" name="Rectangle 101"/>
          <p:cNvSpPr>
            <a:spLocks noChangeArrowheads="1"/>
          </p:cNvSpPr>
          <p:nvPr/>
        </p:nvSpPr>
        <p:spPr bwMode="auto">
          <a:xfrm>
            <a:off x="39624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29" name="Rectangle 102"/>
          <p:cNvSpPr>
            <a:spLocks noChangeArrowheads="1"/>
          </p:cNvSpPr>
          <p:nvPr/>
        </p:nvSpPr>
        <p:spPr bwMode="auto">
          <a:xfrm>
            <a:off x="21336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30" name="Rectangle 103"/>
          <p:cNvSpPr>
            <a:spLocks noChangeArrowheads="1"/>
          </p:cNvSpPr>
          <p:nvPr/>
        </p:nvSpPr>
        <p:spPr bwMode="auto">
          <a:xfrm>
            <a:off x="12192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31" name="Rectangle 104"/>
          <p:cNvSpPr>
            <a:spLocks noChangeArrowheads="1"/>
          </p:cNvSpPr>
          <p:nvPr/>
        </p:nvSpPr>
        <p:spPr bwMode="auto">
          <a:xfrm>
            <a:off x="3048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32" name="Rectangle 105"/>
          <p:cNvSpPr>
            <a:spLocks noChangeArrowheads="1"/>
          </p:cNvSpPr>
          <p:nvPr/>
        </p:nvSpPr>
        <p:spPr bwMode="auto">
          <a:xfrm>
            <a:off x="30480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5" name="Group 106"/>
          <p:cNvGrpSpPr>
            <a:grpSpLocks/>
          </p:cNvGrpSpPr>
          <p:nvPr/>
        </p:nvGrpSpPr>
        <p:grpSpPr bwMode="auto">
          <a:xfrm>
            <a:off x="304800" y="4114800"/>
            <a:ext cx="4114800" cy="457200"/>
            <a:chOff x="1728" y="432"/>
            <a:chExt cx="2592" cy="288"/>
          </a:xfrm>
        </p:grpSpPr>
        <p:sp>
          <p:nvSpPr>
            <p:cNvPr id="41070" name="Rectangle 107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071" name="Rectangle 108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072" name="Rectangle 109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073" name="Rectangle 110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074" name="Rectangle 111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075" name="Rectangle 112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076" name="Rectangle 113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077" name="Rectangle 114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078" name="Rectangle 115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41034" name="Rectangle 116"/>
          <p:cNvSpPr>
            <a:spLocks noChangeArrowheads="1"/>
          </p:cNvSpPr>
          <p:nvPr/>
        </p:nvSpPr>
        <p:spPr bwMode="auto">
          <a:xfrm>
            <a:off x="16764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35" name="Rectangle 117"/>
          <p:cNvSpPr>
            <a:spLocks noChangeArrowheads="1"/>
          </p:cNvSpPr>
          <p:nvPr/>
        </p:nvSpPr>
        <p:spPr bwMode="auto">
          <a:xfrm>
            <a:off x="7620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36" name="Rectangle 118"/>
          <p:cNvSpPr>
            <a:spLocks noChangeArrowheads="1"/>
          </p:cNvSpPr>
          <p:nvPr/>
        </p:nvSpPr>
        <p:spPr bwMode="auto">
          <a:xfrm>
            <a:off x="25908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37" name="Rectangle 119"/>
          <p:cNvSpPr>
            <a:spLocks noChangeArrowheads="1"/>
          </p:cNvSpPr>
          <p:nvPr/>
        </p:nvSpPr>
        <p:spPr bwMode="auto">
          <a:xfrm>
            <a:off x="35052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6" name="Group 120"/>
          <p:cNvGrpSpPr>
            <a:grpSpLocks/>
          </p:cNvGrpSpPr>
          <p:nvPr/>
        </p:nvGrpSpPr>
        <p:grpSpPr bwMode="auto">
          <a:xfrm>
            <a:off x="304800" y="3657600"/>
            <a:ext cx="4114800" cy="457200"/>
            <a:chOff x="1728" y="432"/>
            <a:chExt cx="2592" cy="288"/>
          </a:xfrm>
        </p:grpSpPr>
        <p:sp>
          <p:nvSpPr>
            <p:cNvPr id="41061" name="Rectangle 121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062" name="Rectangle 122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063" name="Rectangle 123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064" name="Rectangle 124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065" name="Rectangle 125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066" name="Rectangle 126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067" name="Rectangle 127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068" name="Rectangle 128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069" name="Rectangle 129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41039" name="Rectangle 130"/>
          <p:cNvSpPr>
            <a:spLocks noChangeArrowheads="1"/>
          </p:cNvSpPr>
          <p:nvPr/>
        </p:nvSpPr>
        <p:spPr bwMode="auto">
          <a:xfrm>
            <a:off x="12192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40" name="Rectangle 131"/>
          <p:cNvSpPr>
            <a:spLocks noChangeArrowheads="1"/>
          </p:cNvSpPr>
          <p:nvPr/>
        </p:nvSpPr>
        <p:spPr bwMode="auto">
          <a:xfrm>
            <a:off x="21336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41" name="Rectangle 132"/>
          <p:cNvSpPr>
            <a:spLocks noChangeArrowheads="1"/>
          </p:cNvSpPr>
          <p:nvPr/>
        </p:nvSpPr>
        <p:spPr bwMode="auto">
          <a:xfrm>
            <a:off x="3048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42" name="Rectangle 133"/>
          <p:cNvSpPr>
            <a:spLocks noChangeArrowheads="1"/>
          </p:cNvSpPr>
          <p:nvPr/>
        </p:nvSpPr>
        <p:spPr bwMode="auto">
          <a:xfrm>
            <a:off x="39624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43" name="Rectangle 134"/>
          <p:cNvSpPr>
            <a:spLocks noChangeArrowheads="1"/>
          </p:cNvSpPr>
          <p:nvPr/>
        </p:nvSpPr>
        <p:spPr bwMode="auto">
          <a:xfrm>
            <a:off x="30480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7" name="Group 135"/>
          <p:cNvGrpSpPr>
            <a:grpSpLocks/>
          </p:cNvGrpSpPr>
          <p:nvPr/>
        </p:nvGrpSpPr>
        <p:grpSpPr bwMode="auto">
          <a:xfrm>
            <a:off x="4800600" y="3200400"/>
            <a:ext cx="4114800" cy="457200"/>
            <a:chOff x="1728" y="432"/>
            <a:chExt cx="2592" cy="288"/>
          </a:xfrm>
        </p:grpSpPr>
        <p:sp>
          <p:nvSpPr>
            <p:cNvPr id="41052" name="Rectangle 136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053" name="Rectangle 137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054" name="Rectangle 138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055" name="Rectangle 139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056" name="Rectangle 140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057" name="Rectangle 141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058" name="Rectangle 142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059" name="Rectangle 143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060" name="Rectangle 144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41045" name="Rectangle 19"/>
          <p:cNvSpPr>
            <a:spLocks noChangeArrowheads="1"/>
          </p:cNvSpPr>
          <p:nvPr/>
        </p:nvSpPr>
        <p:spPr bwMode="auto">
          <a:xfrm>
            <a:off x="7620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46" name="Rectangle 33"/>
          <p:cNvSpPr>
            <a:spLocks noChangeArrowheads="1"/>
          </p:cNvSpPr>
          <p:nvPr/>
        </p:nvSpPr>
        <p:spPr bwMode="auto">
          <a:xfrm>
            <a:off x="16764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47" name="Rectangle 49"/>
          <p:cNvSpPr>
            <a:spLocks noChangeArrowheads="1"/>
          </p:cNvSpPr>
          <p:nvPr/>
        </p:nvSpPr>
        <p:spPr bwMode="auto">
          <a:xfrm>
            <a:off x="25908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48" name="Rectangle 58"/>
          <p:cNvSpPr>
            <a:spLocks noChangeArrowheads="1"/>
          </p:cNvSpPr>
          <p:nvPr/>
        </p:nvSpPr>
        <p:spPr bwMode="auto">
          <a:xfrm>
            <a:off x="35052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49" name="Text Box 149"/>
          <p:cNvSpPr txBox="1">
            <a:spLocks noChangeArrowheads="1"/>
          </p:cNvSpPr>
          <p:nvPr/>
        </p:nvSpPr>
        <p:spPr bwMode="auto">
          <a:xfrm>
            <a:off x="322263" y="1682750"/>
            <a:ext cx="4552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Times New Roman" pitchFamily="18" charset="0"/>
              </a:rPr>
              <a:t>1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     </a:t>
            </a:r>
            <a:r>
              <a:rPr lang="en-US" sz="2000" b="1">
                <a:solidFill>
                  <a:srgbClr val="FFFF00"/>
                </a:solidFill>
                <a:latin typeface="Times New Roman" pitchFamily="18" charset="0"/>
              </a:rPr>
              <a:t> 2 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    </a:t>
            </a:r>
            <a:r>
              <a:rPr lang="en-US" sz="2000" b="1">
                <a:solidFill>
                  <a:srgbClr val="FF3300"/>
                </a:solidFill>
                <a:latin typeface="Times New Roman" pitchFamily="18" charset="0"/>
              </a:rPr>
              <a:t> 3 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    </a:t>
            </a:r>
            <a:r>
              <a:rPr lang="en-US" sz="2000" b="1">
                <a:solidFill>
                  <a:srgbClr val="FFFF00"/>
                </a:solidFill>
                <a:latin typeface="Times New Roman" pitchFamily="18" charset="0"/>
              </a:rPr>
              <a:t>4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    </a:t>
            </a:r>
            <a:r>
              <a:rPr lang="en-US" sz="2000" b="1">
                <a:solidFill>
                  <a:srgbClr val="FF3300"/>
                </a:solidFill>
                <a:latin typeface="Times New Roman" pitchFamily="18" charset="0"/>
              </a:rPr>
              <a:t> 5  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    </a:t>
            </a:r>
            <a:r>
              <a:rPr lang="en-US" sz="2000" b="1">
                <a:solidFill>
                  <a:srgbClr val="FFFF00"/>
                </a:solidFill>
                <a:latin typeface="Times New Roman" pitchFamily="18" charset="0"/>
              </a:rPr>
              <a:t>6  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en-US" sz="2000" b="1">
                <a:solidFill>
                  <a:srgbClr val="FF3300"/>
                </a:solidFill>
                <a:latin typeface="Times New Roman" pitchFamily="18" charset="0"/>
              </a:rPr>
              <a:t> 7  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   </a:t>
            </a:r>
            <a:r>
              <a:rPr lang="en-US" sz="2000" b="1">
                <a:solidFill>
                  <a:srgbClr val="FFFF00"/>
                </a:solidFill>
                <a:latin typeface="Times New Roman" pitchFamily="18" charset="0"/>
              </a:rPr>
              <a:t>8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    </a:t>
            </a:r>
            <a:r>
              <a:rPr lang="en-US" sz="2000" b="1">
                <a:solidFill>
                  <a:srgbClr val="FF3300"/>
                </a:solidFill>
                <a:latin typeface="Times New Roman" pitchFamily="18" charset="0"/>
              </a:rPr>
              <a:t> 9</a:t>
            </a:r>
            <a:endParaRPr lang="vi-VN" sz="20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41050" name="Text Box 4"/>
          <p:cNvSpPr txBox="1">
            <a:spLocks noChangeArrowheads="1"/>
          </p:cNvSpPr>
          <p:nvPr/>
        </p:nvSpPr>
        <p:spPr bwMode="auto">
          <a:xfrm>
            <a:off x="715963" y="947738"/>
            <a:ext cx="5084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Times New Roman" pitchFamily="18" charset="0"/>
              </a:rPr>
              <a:t>Bước 2: Tiến hành đan nong mốt</a:t>
            </a:r>
          </a:p>
        </p:txBody>
      </p:sp>
      <p:sp>
        <p:nvSpPr>
          <p:cNvPr id="41051" name="Text Box 5"/>
          <p:cNvSpPr txBox="1">
            <a:spLocks noChangeArrowheads="1"/>
          </p:cNvSpPr>
          <p:nvPr/>
        </p:nvSpPr>
        <p:spPr bwMode="auto">
          <a:xfrm>
            <a:off x="928688" y="317500"/>
            <a:ext cx="4022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Bước 1: Kẻ, cắt các nan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 L -0.49167 0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7620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35052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988" name="Rectangle 6"/>
          <p:cNvSpPr>
            <a:spLocks noChangeArrowheads="1"/>
          </p:cNvSpPr>
          <p:nvPr/>
        </p:nvSpPr>
        <p:spPr bwMode="auto">
          <a:xfrm>
            <a:off x="25908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989" name="Rectangle 7"/>
          <p:cNvSpPr>
            <a:spLocks noChangeArrowheads="1"/>
          </p:cNvSpPr>
          <p:nvPr/>
        </p:nvSpPr>
        <p:spPr bwMode="auto">
          <a:xfrm>
            <a:off x="16764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990" name="Rectangle 8"/>
          <p:cNvSpPr>
            <a:spLocks noChangeArrowheads="1"/>
          </p:cNvSpPr>
          <p:nvPr/>
        </p:nvSpPr>
        <p:spPr bwMode="auto">
          <a:xfrm>
            <a:off x="21336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991" name="Rectangle 9"/>
          <p:cNvSpPr>
            <a:spLocks noChangeArrowheads="1"/>
          </p:cNvSpPr>
          <p:nvPr/>
        </p:nvSpPr>
        <p:spPr bwMode="auto">
          <a:xfrm>
            <a:off x="39624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992" name="Rectangle 10"/>
          <p:cNvSpPr>
            <a:spLocks noChangeArrowheads="1"/>
          </p:cNvSpPr>
          <p:nvPr/>
        </p:nvSpPr>
        <p:spPr bwMode="auto">
          <a:xfrm>
            <a:off x="30480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993" name="Rectangle 11"/>
          <p:cNvSpPr>
            <a:spLocks noChangeArrowheads="1"/>
          </p:cNvSpPr>
          <p:nvPr/>
        </p:nvSpPr>
        <p:spPr bwMode="auto">
          <a:xfrm>
            <a:off x="12192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994" name="Rectangle 12"/>
          <p:cNvSpPr>
            <a:spLocks noChangeArrowheads="1"/>
          </p:cNvSpPr>
          <p:nvPr/>
        </p:nvSpPr>
        <p:spPr bwMode="auto">
          <a:xfrm>
            <a:off x="3048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995" name="Rectangle 13"/>
          <p:cNvSpPr>
            <a:spLocks noChangeArrowheads="1"/>
          </p:cNvSpPr>
          <p:nvPr/>
        </p:nvSpPr>
        <p:spPr bwMode="auto">
          <a:xfrm>
            <a:off x="12192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996" name="Rectangle 15"/>
          <p:cNvSpPr>
            <a:spLocks noChangeArrowheads="1"/>
          </p:cNvSpPr>
          <p:nvPr/>
        </p:nvSpPr>
        <p:spPr bwMode="auto">
          <a:xfrm>
            <a:off x="1219200" y="2286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997" name="Rectangle 16"/>
          <p:cNvSpPr>
            <a:spLocks noChangeArrowheads="1"/>
          </p:cNvSpPr>
          <p:nvPr/>
        </p:nvSpPr>
        <p:spPr bwMode="auto">
          <a:xfrm>
            <a:off x="762000" y="5486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998" name="Rectangle 17"/>
          <p:cNvSpPr>
            <a:spLocks noChangeArrowheads="1"/>
          </p:cNvSpPr>
          <p:nvPr/>
        </p:nvSpPr>
        <p:spPr bwMode="auto">
          <a:xfrm>
            <a:off x="762000" y="5943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999" name="Rectangle 18"/>
          <p:cNvSpPr>
            <a:spLocks noChangeArrowheads="1"/>
          </p:cNvSpPr>
          <p:nvPr/>
        </p:nvSpPr>
        <p:spPr bwMode="auto">
          <a:xfrm>
            <a:off x="7620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00" name="Rectangle 19"/>
          <p:cNvSpPr>
            <a:spLocks noChangeArrowheads="1"/>
          </p:cNvSpPr>
          <p:nvPr/>
        </p:nvSpPr>
        <p:spPr bwMode="auto">
          <a:xfrm>
            <a:off x="7620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01" name="Rectangle 20"/>
          <p:cNvSpPr>
            <a:spLocks noChangeArrowheads="1"/>
          </p:cNvSpPr>
          <p:nvPr/>
        </p:nvSpPr>
        <p:spPr bwMode="auto">
          <a:xfrm>
            <a:off x="762000" y="2286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02" name="Rectangle 22"/>
          <p:cNvSpPr>
            <a:spLocks noChangeArrowheads="1"/>
          </p:cNvSpPr>
          <p:nvPr/>
        </p:nvSpPr>
        <p:spPr bwMode="auto">
          <a:xfrm>
            <a:off x="3505200" y="5486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03" name="Rectangle 23"/>
          <p:cNvSpPr>
            <a:spLocks noChangeArrowheads="1"/>
          </p:cNvSpPr>
          <p:nvPr/>
        </p:nvSpPr>
        <p:spPr bwMode="auto">
          <a:xfrm>
            <a:off x="3962400" y="5943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04" name="Rectangle 24"/>
          <p:cNvSpPr>
            <a:spLocks noChangeArrowheads="1"/>
          </p:cNvSpPr>
          <p:nvPr/>
        </p:nvSpPr>
        <p:spPr bwMode="auto">
          <a:xfrm>
            <a:off x="3505200" y="5943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05" name="Rectangle 25"/>
          <p:cNvSpPr>
            <a:spLocks noChangeArrowheads="1"/>
          </p:cNvSpPr>
          <p:nvPr/>
        </p:nvSpPr>
        <p:spPr bwMode="auto">
          <a:xfrm>
            <a:off x="3048000" y="5943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06" name="Rectangle 26"/>
          <p:cNvSpPr>
            <a:spLocks noChangeArrowheads="1"/>
          </p:cNvSpPr>
          <p:nvPr/>
        </p:nvSpPr>
        <p:spPr bwMode="auto">
          <a:xfrm>
            <a:off x="2590800" y="5486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07" name="Rectangle 27"/>
          <p:cNvSpPr>
            <a:spLocks noChangeArrowheads="1"/>
          </p:cNvSpPr>
          <p:nvPr/>
        </p:nvSpPr>
        <p:spPr bwMode="auto">
          <a:xfrm>
            <a:off x="2590800" y="5943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08" name="Rectangle 28"/>
          <p:cNvSpPr>
            <a:spLocks noChangeArrowheads="1"/>
          </p:cNvSpPr>
          <p:nvPr/>
        </p:nvSpPr>
        <p:spPr bwMode="auto">
          <a:xfrm>
            <a:off x="21336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09" name="Rectangle 29"/>
          <p:cNvSpPr>
            <a:spLocks noChangeArrowheads="1"/>
          </p:cNvSpPr>
          <p:nvPr/>
        </p:nvSpPr>
        <p:spPr bwMode="auto">
          <a:xfrm>
            <a:off x="2133600" y="5943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10" name="Rectangle 30"/>
          <p:cNvSpPr>
            <a:spLocks noChangeArrowheads="1"/>
          </p:cNvSpPr>
          <p:nvPr/>
        </p:nvSpPr>
        <p:spPr bwMode="auto">
          <a:xfrm>
            <a:off x="1676400" y="5486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11" name="Rectangle 31"/>
          <p:cNvSpPr>
            <a:spLocks noChangeArrowheads="1"/>
          </p:cNvSpPr>
          <p:nvPr/>
        </p:nvSpPr>
        <p:spPr bwMode="auto">
          <a:xfrm>
            <a:off x="16764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12" name="Rectangle 32"/>
          <p:cNvSpPr>
            <a:spLocks noChangeArrowheads="1"/>
          </p:cNvSpPr>
          <p:nvPr/>
        </p:nvSpPr>
        <p:spPr bwMode="auto">
          <a:xfrm>
            <a:off x="1676400" y="5943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13" name="Rectangle 33"/>
          <p:cNvSpPr>
            <a:spLocks noChangeArrowheads="1"/>
          </p:cNvSpPr>
          <p:nvPr/>
        </p:nvSpPr>
        <p:spPr bwMode="auto">
          <a:xfrm>
            <a:off x="12192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14" name="Rectangle 34"/>
          <p:cNvSpPr>
            <a:spLocks noChangeArrowheads="1"/>
          </p:cNvSpPr>
          <p:nvPr/>
        </p:nvSpPr>
        <p:spPr bwMode="auto">
          <a:xfrm>
            <a:off x="1219200" y="5943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15" name="Rectangle 35"/>
          <p:cNvSpPr>
            <a:spLocks noChangeArrowheads="1"/>
          </p:cNvSpPr>
          <p:nvPr/>
        </p:nvSpPr>
        <p:spPr bwMode="auto">
          <a:xfrm>
            <a:off x="3048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16" name="Rectangle 36"/>
          <p:cNvSpPr>
            <a:spLocks noChangeArrowheads="1"/>
          </p:cNvSpPr>
          <p:nvPr/>
        </p:nvSpPr>
        <p:spPr bwMode="auto">
          <a:xfrm>
            <a:off x="3048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17" name="Rectangle 37"/>
          <p:cNvSpPr>
            <a:spLocks noChangeArrowheads="1"/>
          </p:cNvSpPr>
          <p:nvPr/>
        </p:nvSpPr>
        <p:spPr bwMode="auto">
          <a:xfrm>
            <a:off x="304800" y="5943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18" name="Rectangle 39"/>
          <p:cNvSpPr>
            <a:spLocks noChangeArrowheads="1"/>
          </p:cNvSpPr>
          <p:nvPr/>
        </p:nvSpPr>
        <p:spPr bwMode="auto">
          <a:xfrm>
            <a:off x="304800" y="2286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19" name="Rectangle 40"/>
          <p:cNvSpPr>
            <a:spLocks noChangeArrowheads="1"/>
          </p:cNvSpPr>
          <p:nvPr/>
        </p:nvSpPr>
        <p:spPr bwMode="auto">
          <a:xfrm>
            <a:off x="21336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20" name="Rectangle 41"/>
          <p:cNvSpPr>
            <a:spLocks noChangeArrowheads="1"/>
          </p:cNvSpPr>
          <p:nvPr/>
        </p:nvSpPr>
        <p:spPr bwMode="auto">
          <a:xfrm>
            <a:off x="30480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21" name="Rectangle 42"/>
          <p:cNvSpPr>
            <a:spLocks noChangeArrowheads="1"/>
          </p:cNvSpPr>
          <p:nvPr/>
        </p:nvSpPr>
        <p:spPr bwMode="auto">
          <a:xfrm>
            <a:off x="35052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22" name="Rectangle 44"/>
          <p:cNvSpPr>
            <a:spLocks noChangeArrowheads="1"/>
          </p:cNvSpPr>
          <p:nvPr/>
        </p:nvSpPr>
        <p:spPr bwMode="auto">
          <a:xfrm>
            <a:off x="3505200" y="2286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23" name="Rectangle 45"/>
          <p:cNvSpPr>
            <a:spLocks noChangeArrowheads="1"/>
          </p:cNvSpPr>
          <p:nvPr/>
        </p:nvSpPr>
        <p:spPr bwMode="auto">
          <a:xfrm>
            <a:off x="3048000" y="2286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24" name="Rectangle 46"/>
          <p:cNvSpPr>
            <a:spLocks noChangeArrowheads="1"/>
          </p:cNvSpPr>
          <p:nvPr/>
        </p:nvSpPr>
        <p:spPr bwMode="auto">
          <a:xfrm>
            <a:off x="25908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25" name="Rectangle 47"/>
          <p:cNvSpPr>
            <a:spLocks noChangeArrowheads="1"/>
          </p:cNvSpPr>
          <p:nvPr/>
        </p:nvSpPr>
        <p:spPr bwMode="auto">
          <a:xfrm>
            <a:off x="25908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26" name="Rectangle 48"/>
          <p:cNvSpPr>
            <a:spLocks noChangeArrowheads="1"/>
          </p:cNvSpPr>
          <p:nvPr/>
        </p:nvSpPr>
        <p:spPr bwMode="auto">
          <a:xfrm>
            <a:off x="2590800" y="2286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27" name="Rectangle 49"/>
          <p:cNvSpPr>
            <a:spLocks noChangeArrowheads="1"/>
          </p:cNvSpPr>
          <p:nvPr/>
        </p:nvSpPr>
        <p:spPr bwMode="auto">
          <a:xfrm>
            <a:off x="2133600" y="2286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28" name="Rectangle 50"/>
          <p:cNvSpPr>
            <a:spLocks noChangeArrowheads="1"/>
          </p:cNvSpPr>
          <p:nvPr/>
        </p:nvSpPr>
        <p:spPr bwMode="auto">
          <a:xfrm>
            <a:off x="16764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29" name="Rectangle 51"/>
          <p:cNvSpPr>
            <a:spLocks noChangeArrowheads="1"/>
          </p:cNvSpPr>
          <p:nvPr/>
        </p:nvSpPr>
        <p:spPr bwMode="auto">
          <a:xfrm>
            <a:off x="1676400" y="2286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30" name="Rectangle 52"/>
          <p:cNvSpPr>
            <a:spLocks noChangeArrowheads="1"/>
          </p:cNvSpPr>
          <p:nvPr/>
        </p:nvSpPr>
        <p:spPr bwMode="auto">
          <a:xfrm>
            <a:off x="39624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31" name="Rectangle 53"/>
          <p:cNvSpPr>
            <a:spLocks noChangeArrowheads="1"/>
          </p:cNvSpPr>
          <p:nvPr/>
        </p:nvSpPr>
        <p:spPr bwMode="auto">
          <a:xfrm>
            <a:off x="3962400" y="2286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32" name="Rectangle 55"/>
          <p:cNvSpPr>
            <a:spLocks noChangeArrowheads="1"/>
          </p:cNvSpPr>
          <p:nvPr/>
        </p:nvSpPr>
        <p:spPr bwMode="auto">
          <a:xfrm>
            <a:off x="35052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33" name="Rectangle 56"/>
          <p:cNvSpPr>
            <a:spLocks noChangeArrowheads="1"/>
          </p:cNvSpPr>
          <p:nvPr/>
        </p:nvSpPr>
        <p:spPr bwMode="auto">
          <a:xfrm>
            <a:off x="39624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34" name="Rectangle 57"/>
          <p:cNvSpPr>
            <a:spLocks noChangeArrowheads="1"/>
          </p:cNvSpPr>
          <p:nvPr/>
        </p:nvSpPr>
        <p:spPr bwMode="auto">
          <a:xfrm>
            <a:off x="30480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 rot="5400000">
            <a:off x="2133600" y="3657600"/>
            <a:ext cx="457200" cy="4114800"/>
            <a:chOff x="4704" y="1440"/>
            <a:chExt cx="288" cy="2592"/>
          </a:xfrm>
        </p:grpSpPr>
        <p:sp>
          <p:nvSpPr>
            <p:cNvPr id="42131" name="Rectangle 59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132" name="Rectangle 60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133" name="Rectangle 61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134" name="Rectangle 62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135" name="Rectangle 63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136" name="Rectangle 64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137" name="Rectangle 65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138" name="Rectangle 66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139" name="Rectangle 67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42036" name="Rectangle 68"/>
          <p:cNvSpPr>
            <a:spLocks noChangeArrowheads="1"/>
          </p:cNvSpPr>
          <p:nvPr/>
        </p:nvSpPr>
        <p:spPr bwMode="auto">
          <a:xfrm>
            <a:off x="3962400" y="5486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37" name="Rectangle 69"/>
          <p:cNvSpPr>
            <a:spLocks noChangeArrowheads="1"/>
          </p:cNvSpPr>
          <p:nvPr/>
        </p:nvSpPr>
        <p:spPr bwMode="auto">
          <a:xfrm>
            <a:off x="3048000" y="5486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38" name="Rectangle 70"/>
          <p:cNvSpPr>
            <a:spLocks noChangeArrowheads="1"/>
          </p:cNvSpPr>
          <p:nvPr/>
        </p:nvSpPr>
        <p:spPr bwMode="auto">
          <a:xfrm>
            <a:off x="2133600" y="5486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39" name="Rectangle 71"/>
          <p:cNvSpPr>
            <a:spLocks noChangeArrowheads="1"/>
          </p:cNvSpPr>
          <p:nvPr/>
        </p:nvSpPr>
        <p:spPr bwMode="auto">
          <a:xfrm>
            <a:off x="1219200" y="5486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40" name="Rectangle 72"/>
          <p:cNvSpPr>
            <a:spLocks noChangeArrowheads="1"/>
          </p:cNvSpPr>
          <p:nvPr/>
        </p:nvSpPr>
        <p:spPr bwMode="auto">
          <a:xfrm>
            <a:off x="304800" y="5486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" name="Group 73"/>
          <p:cNvGrpSpPr>
            <a:grpSpLocks/>
          </p:cNvGrpSpPr>
          <p:nvPr/>
        </p:nvGrpSpPr>
        <p:grpSpPr bwMode="auto">
          <a:xfrm rot="5400000">
            <a:off x="2133600" y="3200400"/>
            <a:ext cx="457200" cy="4114800"/>
            <a:chOff x="4704" y="1440"/>
            <a:chExt cx="288" cy="2592"/>
          </a:xfrm>
        </p:grpSpPr>
        <p:sp>
          <p:nvSpPr>
            <p:cNvPr id="42122" name="Rectangle 74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123" name="Rectangle 75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124" name="Rectangle 76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125" name="Rectangle 77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126" name="Rectangle 78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127" name="Rectangle 79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128" name="Rectangle 80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129" name="Rectangle 81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130" name="Rectangle 82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42042" name="Rectangle 83"/>
          <p:cNvSpPr>
            <a:spLocks noChangeArrowheads="1"/>
          </p:cNvSpPr>
          <p:nvPr/>
        </p:nvSpPr>
        <p:spPr bwMode="auto">
          <a:xfrm>
            <a:off x="16764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43" name="Rectangle 84"/>
          <p:cNvSpPr>
            <a:spLocks noChangeArrowheads="1"/>
          </p:cNvSpPr>
          <p:nvPr/>
        </p:nvSpPr>
        <p:spPr bwMode="auto">
          <a:xfrm>
            <a:off x="7620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44" name="Rectangle 85"/>
          <p:cNvSpPr>
            <a:spLocks noChangeArrowheads="1"/>
          </p:cNvSpPr>
          <p:nvPr/>
        </p:nvSpPr>
        <p:spPr bwMode="auto">
          <a:xfrm>
            <a:off x="25908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45" name="Rectangle 86"/>
          <p:cNvSpPr>
            <a:spLocks noChangeArrowheads="1"/>
          </p:cNvSpPr>
          <p:nvPr/>
        </p:nvSpPr>
        <p:spPr bwMode="auto">
          <a:xfrm>
            <a:off x="35052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4" name="Group 87"/>
          <p:cNvGrpSpPr>
            <a:grpSpLocks/>
          </p:cNvGrpSpPr>
          <p:nvPr/>
        </p:nvGrpSpPr>
        <p:grpSpPr bwMode="auto">
          <a:xfrm>
            <a:off x="304800" y="4572000"/>
            <a:ext cx="4114800" cy="457200"/>
            <a:chOff x="1728" y="432"/>
            <a:chExt cx="2592" cy="288"/>
          </a:xfrm>
        </p:grpSpPr>
        <p:sp>
          <p:nvSpPr>
            <p:cNvPr id="42113" name="Rectangle 88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114" name="Rectangle 89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115" name="Rectangle 90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116" name="Rectangle 91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117" name="Rectangle 92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118" name="Rectangle 93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119" name="Rectangle 94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120" name="Rectangle 95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121" name="Rectangle 96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42047" name="Rectangle 97"/>
          <p:cNvSpPr>
            <a:spLocks noChangeArrowheads="1"/>
          </p:cNvSpPr>
          <p:nvPr/>
        </p:nvSpPr>
        <p:spPr bwMode="auto">
          <a:xfrm>
            <a:off x="39624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48" name="Rectangle 98"/>
          <p:cNvSpPr>
            <a:spLocks noChangeArrowheads="1"/>
          </p:cNvSpPr>
          <p:nvPr/>
        </p:nvSpPr>
        <p:spPr bwMode="auto">
          <a:xfrm>
            <a:off x="21336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49" name="Rectangle 99"/>
          <p:cNvSpPr>
            <a:spLocks noChangeArrowheads="1"/>
          </p:cNvSpPr>
          <p:nvPr/>
        </p:nvSpPr>
        <p:spPr bwMode="auto">
          <a:xfrm>
            <a:off x="12192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50" name="Rectangle 100"/>
          <p:cNvSpPr>
            <a:spLocks noChangeArrowheads="1"/>
          </p:cNvSpPr>
          <p:nvPr/>
        </p:nvSpPr>
        <p:spPr bwMode="auto">
          <a:xfrm>
            <a:off x="3048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51" name="Rectangle 101"/>
          <p:cNvSpPr>
            <a:spLocks noChangeArrowheads="1"/>
          </p:cNvSpPr>
          <p:nvPr/>
        </p:nvSpPr>
        <p:spPr bwMode="auto">
          <a:xfrm>
            <a:off x="30480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5" name="Group 102"/>
          <p:cNvGrpSpPr>
            <a:grpSpLocks/>
          </p:cNvGrpSpPr>
          <p:nvPr/>
        </p:nvGrpSpPr>
        <p:grpSpPr bwMode="auto">
          <a:xfrm>
            <a:off x="304800" y="4114800"/>
            <a:ext cx="4114800" cy="457200"/>
            <a:chOff x="1728" y="432"/>
            <a:chExt cx="2592" cy="288"/>
          </a:xfrm>
        </p:grpSpPr>
        <p:sp>
          <p:nvSpPr>
            <p:cNvPr id="42104" name="Rectangle 103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105" name="Rectangle 104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106" name="Rectangle 105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107" name="Rectangle 106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108" name="Rectangle 107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109" name="Rectangle 108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110" name="Rectangle 109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111" name="Rectangle 110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112" name="Rectangle 111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42053" name="Rectangle 112"/>
          <p:cNvSpPr>
            <a:spLocks noChangeArrowheads="1"/>
          </p:cNvSpPr>
          <p:nvPr/>
        </p:nvSpPr>
        <p:spPr bwMode="auto">
          <a:xfrm>
            <a:off x="16764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54" name="Rectangle 113"/>
          <p:cNvSpPr>
            <a:spLocks noChangeArrowheads="1"/>
          </p:cNvSpPr>
          <p:nvPr/>
        </p:nvSpPr>
        <p:spPr bwMode="auto">
          <a:xfrm>
            <a:off x="7620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55" name="Rectangle 114"/>
          <p:cNvSpPr>
            <a:spLocks noChangeArrowheads="1"/>
          </p:cNvSpPr>
          <p:nvPr/>
        </p:nvSpPr>
        <p:spPr bwMode="auto">
          <a:xfrm>
            <a:off x="25908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56" name="Rectangle 115"/>
          <p:cNvSpPr>
            <a:spLocks noChangeArrowheads="1"/>
          </p:cNvSpPr>
          <p:nvPr/>
        </p:nvSpPr>
        <p:spPr bwMode="auto">
          <a:xfrm>
            <a:off x="35052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6" name="Group 116"/>
          <p:cNvGrpSpPr>
            <a:grpSpLocks/>
          </p:cNvGrpSpPr>
          <p:nvPr/>
        </p:nvGrpSpPr>
        <p:grpSpPr bwMode="auto">
          <a:xfrm>
            <a:off x="304800" y="3657600"/>
            <a:ext cx="4114800" cy="457200"/>
            <a:chOff x="1728" y="432"/>
            <a:chExt cx="2592" cy="288"/>
          </a:xfrm>
        </p:grpSpPr>
        <p:sp>
          <p:nvSpPr>
            <p:cNvPr id="42095" name="Rectangle 117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096" name="Rectangle 118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097" name="Rectangle 119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098" name="Rectangle 120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099" name="Rectangle 121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100" name="Rectangle 122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101" name="Rectangle 123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102" name="Rectangle 124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103" name="Rectangle 125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42058" name="Rectangle 126"/>
          <p:cNvSpPr>
            <a:spLocks noChangeArrowheads="1"/>
          </p:cNvSpPr>
          <p:nvPr/>
        </p:nvSpPr>
        <p:spPr bwMode="auto">
          <a:xfrm>
            <a:off x="12192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59" name="Rectangle 127"/>
          <p:cNvSpPr>
            <a:spLocks noChangeArrowheads="1"/>
          </p:cNvSpPr>
          <p:nvPr/>
        </p:nvSpPr>
        <p:spPr bwMode="auto">
          <a:xfrm>
            <a:off x="21336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60" name="Rectangle 128"/>
          <p:cNvSpPr>
            <a:spLocks noChangeArrowheads="1"/>
          </p:cNvSpPr>
          <p:nvPr/>
        </p:nvSpPr>
        <p:spPr bwMode="auto">
          <a:xfrm>
            <a:off x="3048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61" name="Rectangle 129"/>
          <p:cNvSpPr>
            <a:spLocks noChangeArrowheads="1"/>
          </p:cNvSpPr>
          <p:nvPr/>
        </p:nvSpPr>
        <p:spPr bwMode="auto">
          <a:xfrm>
            <a:off x="39624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62" name="Rectangle 130"/>
          <p:cNvSpPr>
            <a:spLocks noChangeArrowheads="1"/>
          </p:cNvSpPr>
          <p:nvPr/>
        </p:nvSpPr>
        <p:spPr bwMode="auto">
          <a:xfrm>
            <a:off x="30480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7" name="Group 131"/>
          <p:cNvGrpSpPr>
            <a:grpSpLocks/>
          </p:cNvGrpSpPr>
          <p:nvPr/>
        </p:nvGrpSpPr>
        <p:grpSpPr bwMode="auto">
          <a:xfrm>
            <a:off x="304800" y="3200400"/>
            <a:ext cx="4114800" cy="457200"/>
            <a:chOff x="1728" y="432"/>
            <a:chExt cx="2592" cy="288"/>
          </a:xfrm>
        </p:grpSpPr>
        <p:sp>
          <p:nvSpPr>
            <p:cNvPr id="42086" name="Rectangle 132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087" name="Rectangle 133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088" name="Rectangle 134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089" name="Rectangle 135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090" name="Rectangle 136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091" name="Rectangle 137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092" name="Rectangle 138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093" name="Rectangle 139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094" name="Rectangle 140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42064" name="Rectangle 141"/>
          <p:cNvSpPr>
            <a:spLocks noChangeArrowheads="1"/>
          </p:cNvSpPr>
          <p:nvPr/>
        </p:nvSpPr>
        <p:spPr bwMode="auto">
          <a:xfrm>
            <a:off x="7620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65" name="Rectangle 142"/>
          <p:cNvSpPr>
            <a:spLocks noChangeArrowheads="1"/>
          </p:cNvSpPr>
          <p:nvPr/>
        </p:nvSpPr>
        <p:spPr bwMode="auto">
          <a:xfrm>
            <a:off x="16764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66" name="Rectangle 143"/>
          <p:cNvSpPr>
            <a:spLocks noChangeArrowheads="1"/>
          </p:cNvSpPr>
          <p:nvPr/>
        </p:nvSpPr>
        <p:spPr bwMode="auto">
          <a:xfrm>
            <a:off x="25908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67" name="Rectangle 144"/>
          <p:cNvSpPr>
            <a:spLocks noChangeArrowheads="1"/>
          </p:cNvSpPr>
          <p:nvPr/>
        </p:nvSpPr>
        <p:spPr bwMode="auto">
          <a:xfrm>
            <a:off x="35052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8" name="Group 145"/>
          <p:cNvGrpSpPr>
            <a:grpSpLocks/>
          </p:cNvGrpSpPr>
          <p:nvPr/>
        </p:nvGrpSpPr>
        <p:grpSpPr bwMode="auto">
          <a:xfrm>
            <a:off x="4800600" y="2743200"/>
            <a:ext cx="4114800" cy="457200"/>
            <a:chOff x="1728" y="432"/>
            <a:chExt cx="2592" cy="288"/>
          </a:xfrm>
        </p:grpSpPr>
        <p:sp>
          <p:nvSpPr>
            <p:cNvPr id="42077" name="Rectangle 146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078" name="Rectangle 147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079" name="Rectangle 148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080" name="Rectangle 149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081" name="Rectangle 150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082" name="Rectangle 151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083" name="Rectangle 152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084" name="Rectangle 153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085" name="Rectangle 154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42069" name="Rectangle 14"/>
          <p:cNvSpPr>
            <a:spLocks noChangeArrowheads="1"/>
          </p:cNvSpPr>
          <p:nvPr/>
        </p:nvSpPr>
        <p:spPr bwMode="auto">
          <a:xfrm>
            <a:off x="12192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70" name="Rectangle 21"/>
          <p:cNvSpPr>
            <a:spLocks noChangeArrowheads="1"/>
          </p:cNvSpPr>
          <p:nvPr/>
        </p:nvSpPr>
        <p:spPr bwMode="auto">
          <a:xfrm>
            <a:off x="21336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71" name="Rectangle 38"/>
          <p:cNvSpPr>
            <a:spLocks noChangeArrowheads="1"/>
          </p:cNvSpPr>
          <p:nvPr/>
        </p:nvSpPr>
        <p:spPr bwMode="auto">
          <a:xfrm>
            <a:off x="3048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72" name="Rectangle 43"/>
          <p:cNvSpPr>
            <a:spLocks noChangeArrowheads="1"/>
          </p:cNvSpPr>
          <p:nvPr/>
        </p:nvSpPr>
        <p:spPr bwMode="auto">
          <a:xfrm>
            <a:off x="30480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73" name="Rectangle 54"/>
          <p:cNvSpPr>
            <a:spLocks noChangeArrowheads="1"/>
          </p:cNvSpPr>
          <p:nvPr/>
        </p:nvSpPr>
        <p:spPr bwMode="auto">
          <a:xfrm>
            <a:off x="39624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074" name="Text Box 159"/>
          <p:cNvSpPr txBox="1">
            <a:spLocks noChangeArrowheads="1"/>
          </p:cNvSpPr>
          <p:nvPr/>
        </p:nvSpPr>
        <p:spPr bwMode="auto">
          <a:xfrm>
            <a:off x="322263" y="1682750"/>
            <a:ext cx="4552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Times New Roman" pitchFamily="18" charset="0"/>
              </a:rPr>
              <a:t>1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     </a:t>
            </a:r>
            <a:r>
              <a:rPr lang="en-US" sz="2000" b="1">
                <a:solidFill>
                  <a:srgbClr val="FFFF00"/>
                </a:solidFill>
                <a:latin typeface="Times New Roman" pitchFamily="18" charset="0"/>
              </a:rPr>
              <a:t> 2 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    </a:t>
            </a:r>
            <a:r>
              <a:rPr lang="en-US" sz="2000" b="1">
                <a:solidFill>
                  <a:srgbClr val="FF3300"/>
                </a:solidFill>
                <a:latin typeface="Times New Roman" pitchFamily="18" charset="0"/>
              </a:rPr>
              <a:t> 3 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    </a:t>
            </a:r>
            <a:r>
              <a:rPr lang="en-US" sz="2000" b="1">
                <a:solidFill>
                  <a:srgbClr val="FFFF00"/>
                </a:solidFill>
                <a:latin typeface="Times New Roman" pitchFamily="18" charset="0"/>
              </a:rPr>
              <a:t>4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    </a:t>
            </a:r>
            <a:r>
              <a:rPr lang="en-US" sz="2000" b="1">
                <a:solidFill>
                  <a:srgbClr val="FF3300"/>
                </a:solidFill>
                <a:latin typeface="Times New Roman" pitchFamily="18" charset="0"/>
              </a:rPr>
              <a:t> 5  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    </a:t>
            </a:r>
            <a:r>
              <a:rPr lang="en-US" sz="2000" b="1">
                <a:solidFill>
                  <a:srgbClr val="FFFF00"/>
                </a:solidFill>
                <a:latin typeface="Times New Roman" pitchFamily="18" charset="0"/>
              </a:rPr>
              <a:t>6  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en-US" sz="2000" b="1">
                <a:solidFill>
                  <a:srgbClr val="FF3300"/>
                </a:solidFill>
                <a:latin typeface="Times New Roman" pitchFamily="18" charset="0"/>
              </a:rPr>
              <a:t> 7  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   </a:t>
            </a:r>
            <a:r>
              <a:rPr lang="en-US" sz="2000" b="1">
                <a:solidFill>
                  <a:srgbClr val="FFFF00"/>
                </a:solidFill>
                <a:latin typeface="Times New Roman" pitchFamily="18" charset="0"/>
              </a:rPr>
              <a:t>8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    </a:t>
            </a:r>
            <a:r>
              <a:rPr lang="en-US" sz="2000" b="1">
                <a:solidFill>
                  <a:srgbClr val="FF3300"/>
                </a:solidFill>
                <a:latin typeface="Times New Roman" pitchFamily="18" charset="0"/>
              </a:rPr>
              <a:t> 9</a:t>
            </a:r>
            <a:endParaRPr lang="vi-VN" sz="20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42075" name="Text Box 4"/>
          <p:cNvSpPr txBox="1">
            <a:spLocks noChangeArrowheads="1"/>
          </p:cNvSpPr>
          <p:nvPr/>
        </p:nvSpPr>
        <p:spPr bwMode="auto">
          <a:xfrm>
            <a:off x="715963" y="947738"/>
            <a:ext cx="5084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Times New Roman" pitchFamily="18" charset="0"/>
              </a:rPr>
              <a:t>Bước 2: Tiến hành đan nong mốt</a:t>
            </a:r>
          </a:p>
        </p:txBody>
      </p:sp>
      <p:sp>
        <p:nvSpPr>
          <p:cNvPr id="42076" name="Text Box 5"/>
          <p:cNvSpPr txBox="1">
            <a:spLocks noChangeArrowheads="1"/>
          </p:cNvSpPr>
          <p:nvPr/>
        </p:nvSpPr>
        <p:spPr bwMode="auto">
          <a:xfrm>
            <a:off x="762000" y="304800"/>
            <a:ext cx="4022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</a:rPr>
              <a:t>Bước 1: Kẻ, cắt các nan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3.33333E-6 L -0.49167 -3.33333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ChangeArrowheads="1"/>
          </p:cNvSpPr>
          <p:nvPr/>
        </p:nvSpPr>
        <p:spPr bwMode="auto">
          <a:xfrm>
            <a:off x="7620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11" name="Rectangle 5"/>
          <p:cNvSpPr>
            <a:spLocks noChangeArrowheads="1"/>
          </p:cNvSpPr>
          <p:nvPr/>
        </p:nvSpPr>
        <p:spPr bwMode="auto">
          <a:xfrm>
            <a:off x="35052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12" name="Rectangle 6"/>
          <p:cNvSpPr>
            <a:spLocks noChangeArrowheads="1"/>
          </p:cNvSpPr>
          <p:nvPr/>
        </p:nvSpPr>
        <p:spPr bwMode="auto">
          <a:xfrm>
            <a:off x="25908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13" name="Rectangle 7"/>
          <p:cNvSpPr>
            <a:spLocks noChangeArrowheads="1"/>
          </p:cNvSpPr>
          <p:nvPr/>
        </p:nvSpPr>
        <p:spPr bwMode="auto">
          <a:xfrm>
            <a:off x="16764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14" name="Rectangle 8"/>
          <p:cNvSpPr>
            <a:spLocks noChangeArrowheads="1"/>
          </p:cNvSpPr>
          <p:nvPr/>
        </p:nvSpPr>
        <p:spPr bwMode="auto">
          <a:xfrm>
            <a:off x="21336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15" name="Rectangle 9"/>
          <p:cNvSpPr>
            <a:spLocks noChangeArrowheads="1"/>
          </p:cNvSpPr>
          <p:nvPr/>
        </p:nvSpPr>
        <p:spPr bwMode="auto">
          <a:xfrm>
            <a:off x="39624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16" name="Rectangle 10"/>
          <p:cNvSpPr>
            <a:spLocks noChangeArrowheads="1"/>
          </p:cNvSpPr>
          <p:nvPr/>
        </p:nvSpPr>
        <p:spPr bwMode="auto">
          <a:xfrm>
            <a:off x="30480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17" name="Rectangle 11"/>
          <p:cNvSpPr>
            <a:spLocks noChangeArrowheads="1"/>
          </p:cNvSpPr>
          <p:nvPr/>
        </p:nvSpPr>
        <p:spPr bwMode="auto">
          <a:xfrm>
            <a:off x="12192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18" name="Rectangle 12"/>
          <p:cNvSpPr>
            <a:spLocks noChangeArrowheads="1"/>
          </p:cNvSpPr>
          <p:nvPr/>
        </p:nvSpPr>
        <p:spPr bwMode="auto">
          <a:xfrm>
            <a:off x="3048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19" name="Rectangle 13"/>
          <p:cNvSpPr>
            <a:spLocks noChangeArrowheads="1"/>
          </p:cNvSpPr>
          <p:nvPr/>
        </p:nvSpPr>
        <p:spPr bwMode="auto">
          <a:xfrm>
            <a:off x="12192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20" name="Rectangle 14"/>
          <p:cNvSpPr>
            <a:spLocks noChangeArrowheads="1"/>
          </p:cNvSpPr>
          <p:nvPr/>
        </p:nvSpPr>
        <p:spPr bwMode="auto">
          <a:xfrm>
            <a:off x="1219200" y="2286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21" name="Rectangle 15"/>
          <p:cNvSpPr>
            <a:spLocks noChangeArrowheads="1"/>
          </p:cNvSpPr>
          <p:nvPr/>
        </p:nvSpPr>
        <p:spPr bwMode="auto">
          <a:xfrm>
            <a:off x="762000" y="5486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22" name="Rectangle 16"/>
          <p:cNvSpPr>
            <a:spLocks noChangeArrowheads="1"/>
          </p:cNvSpPr>
          <p:nvPr/>
        </p:nvSpPr>
        <p:spPr bwMode="auto">
          <a:xfrm>
            <a:off x="762000" y="5943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23" name="Rectangle 17"/>
          <p:cNvSpPr>
            <a:spLocks noChangeArrowheads="1"/>
          </p:cNvSpPr>
          <p:nvPr/>
        </p:nvSpPr>
        <p:spPr bwMode="auto">
          <a:xfrm>
            <a:off x="7620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24" name="Rectangle 18"/>
          <p:cNvSpPr>
            <a:spLocks noChangeArrowheads="1"/>
          </p:cNvSpPr>
          <p:nvPr/>
        </p:nvSpPr>
        <p:spPr bwMode="auto">
          <a:xfrm>
            <a:off x="7620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25" name="Rectangle 19"/>
          <p:cNvSpPr>
            <a:spLocks noChangeArrowheads="1"/>
          </p:cNvSpPr>
          <p:nvPr/>
        </p:nvSpPr>
        <p:spPr bwMode="auto">
          <a:xfrm>
            <a:off x="762000" y="2286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26" name="Rectangle 20"/>
          <p:cNvSpPr>
            <a:spLocks noChangeArrowheads="1"/>
          </p:cNvSpPr>
          <p:nvPr/>
        </p:nvSpPr>
        <p:spPr bwMode="auto">
          <a:xfrm>
            <a:off x="3505200" y="5486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27" name="Rectangle 21"/>
          <p:cNvSpPr>
            <a:spLocks noChangeArrowheads="1"/>
          </p:cNvSpPr>
          <p:nvPr/>
        </p:nvSpPr>
        <p:spPr bwMode="auto">
          <a:xfrm>
            <a:off x="3962400" y="5943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28" name="Rectangle 22"/>
          <p:cNvSpPr>
            <a:spLocks noChangeArrowheads="1"/>
          </p:cNvSpPr>
          <p:nvPr/>
        </p:nvSpPr>
        <p:spPr bwMode="auto">
          <a:xfrm>
            <a:off x="3505200" y="5943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29" name="Rectangle 23"/>
          <p:cNvSpPr>
            <a:spLocks noChangeArrowheads="1"/>
          </p:cNvSpPr>
          <p:nvPr/>
        </p:nvSpPr>
        <p:spPr bwMode="auto">
          <a:xfrm>
            <a:off x="3048000" y="5943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30" name="Rectangle 24"/>
          <p:cNvSpPr>
            <a:spLocks noChangeArrowheads="1"/>
          </p:cNvSpPr>
          <p:nvPr/>
        </p:nvSpPr>
        <p:spPr bwMode="auto">
          <a:xfrm>
            <a:off x="2590800" y="5486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31" name="Rectangle 25"/>
          <p:cNvSpPr>
            <a:spLocks noChangeArrowheads="1"/>
          </p:cNvSpPr>
          <p:nvPr/>
        </p:nvSpPr>
        <p:spPr bwMode="auto">
          <a:xfrm>
            <a:off x="2590800" y="5943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32" name="Rectangle 26"/>
          <p:cNvSpPr>
            <a:spLocks noChangeArrowheads="1"/>
          </p:cNvSpPr>
          <p:nvPr/>
        </p:nvSpPr>
        <p:spPr bwMode="auto">
          <a:xfrm>
            <a:off x="21336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33" name="Rectangle 27"/>
          <p:cNvSpPr>
            <a:spLocks noChangeArrowheads="1"/>
          </p:cNvSpPr>
          <p:nvPr/>
        </p:nvSpPr>
        <p:spPr bwMode="auto">
          <a:xfrm>
            <a:off x="2133600" y="5943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34" name="Rectangle 28"/>
          <p:cNvSpPr>
            <a:spLocks noChangeArrowheads="1"/>
          </p:cNvSpPr>
          <p:nvPr/>
        </p:nvSpPr>
        <p:spPr bwMode="auto">
          <a:xfrm>
            <a:off x="1676400" y="5486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35" name="Rectangle 29"/>
          <p:cNvSpPr>
            <a:spLocks noChangeArrowheads="1"/>
          </p:cNvSpPr>
          <p:nvPr/>
        </p:nvSpPr>
        <p:spPr bwMode="auto">
          <a:xfrm>
            <a:off x="16764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36" name="Rectangle 30"/>
          <p:cNvSpPr>
            <a:spLocks noChangeArrowheads="1"/>
          </p:cNvSpPr>
          <p:nvPr/>
        </p:nvSpPr>
        <p:spPr bwMode="auto">
          <a:xfrm>
            <a:off x="1676400" y="5943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37" name="Rectangle 31"/>
          <p:cNvSpPr>
            <a:spLocks noChangeArrowheads="1"/>
          </p:cNvSpPr>
          <p:nvPr/>
        </p:nvSpPr>
        <p:spPr bwMode="auto">
          <a:xfrm>
            <a:off x="12192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38" name="Rectangle 32"/>
          <p:cNvSpPr>
            <a:spLocks noChangeArrowheads="1"/>
          </p:cNvSpPr>
          <p:nvPr/>
        </p:nvSpPr>
        <p:spPr bwMode="auto">
          <a:xfrm>
            <a:off x="1219200" y="5943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39" name="Rectangle 33"/>
          <p:cNvSpPr>
            <a:spLocks noChangeArrowheads="1"/>
          </p:cNvSpPr>
          <p:nvPr/>
        </p:nvSpPr>
        <p:spPr bwMode="auto">
          <a:xfrm>
            <a:off x="3048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40" name="Rectangle 34"/>
          <p:cNvSpPr>
            <a:spLocks noChangeArrowheads="1"/>
          </p:cNvSpPr>
          <p:nvPr/>
        </p:nvSpPr>
        <p:spPr bwMode="auto">
          <a:xfrm>
            <a:off x="3048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41" name="Rectangle 35"/>
          <p:cNvSpPr>
            <a:spLocks noChangeArrowheads="1"/>
          </p:cNvSpPr>
          <p:nvPr/>
        </p:nvSpPr>
        <p:spPr bwMode="auto">
          <a:xfrm>
            <a:off x="304800" y="5943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42" name="Rectangle 36"/>
          <p:cNvSpPr>
            <a:spLocks noChangeArrowheads="1"/>
          </p:cNvSpPr>
          <p:nvPr/>
        </p:nvSpPr>
        <p:spPr bwMode="auto">
          <a:xfrm>
            <a:off x="304800" y="2286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43" name="Rectangle 37"/>
          <p:cNvSpPr>
            <a:spLocks noChangeArrowheads="1"/>
          </p:cNvSpPr>
          <p:nvPr/>
        </p:nvSpPr>
        <p:spPr bwMode="auto">
          <a:xfrm>
            <a:off x="21336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44" name="Rectangle 38"/>
          <p:cNvSpPr>
            <a:spLocks noChangeArrowheads="1"/>
          </p:cNvSpPr>
          <p:nvPr/>
        </p:nvSpPr>
        <p:spPr bwMode="auto">
          <a:xfrm>
            <a:off x="30480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45" name="Rectangle 39"/>
          <p:cNvSpPr>
            <a:spLocks noChangeArrowheads="1"/>
          </p:cNvSpPr>
          <p:nvPr/>
        </p:nvSpPr>
        <p:spPr bwMode="auto">
          <a:xfrm>
            <a:off x="35052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46" name="Rectangle 40"/>
          <p:cNvSpPr>
            <a:spLocks noChangeArrowheads="1"/>
          </p:cNvSpPr>
          <p:nvPr/>
        </p:nvSpPr>
        <p:spPr bwMode="auto">
          <a:xfrm>
            <a:off x="3505200" y="2286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47" name="Rectangle 41"/>
          <p:cNvSpPr>
            <a:spLocks noChangeArrowheads="1"/>
          </p:cNvSpPr>
          <p:nvPr/>
        </p:nvSpPr>
        <p:spPr bwMode="auto">
          <a:xfrm>
            <a:off x="3048000" y="2286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48" name="Rectangle 42"/>
          <p:cNvSpPr>
            <a:spLocks noChangeArrowheads="1"/>
          </p:cNvSpPr>
          <p:nvPr/>
        </p:nvSpPr>
        <p:spPr bwMode="auto">
          <a:xfrm>
            <a:off x="25908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49" name="Rectangle 43"/>
          <p:cNvSpPr>
            <a:spLocks noChangeArrowheads="1"/>
          </p:cNvSpPr>
          <p:nvPr/>
        </p:nvSpPr>
        <p:spPr bwMode="auto">
          <a:xfrm>
            <a:off x="25908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50" name="Rectangle 44"/>
          <p:cNvSpPr>
            <a:spLocks noChangeArrowheads="1"/>
          </p:cNvSpPr>
          <p:nvPr/>
        </p:nvSpPr>
        <p:spPr bwMode="auto">
          <a:xfrm>
            <a:off x="2590800" y="2286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51" name="Rectangle 45"/>
          <p:cNvSpPr>
            <a:spLocks noChangeArrowheads="1"/>
          </p:cNvSpPr>
          <p:nvPr/>
        </p:nvSpPr>
        <p:spPr bwMode="auto">
          <a:xfrm>
            <a:off x="2133600" y="2286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52" name="Rectangle 46"/>
          <p:cNvSpPr>
            <a:spLocks noChangeArrowheads="1"/>
          </p:cNvSpPr>
          <p:nvPr/>
        </p:nvSpPr>
        <p:spPr bwMode="auto">
          <a:xfrm>
            <a:off x="16764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53" name="Rectangle 47"/>
          <p:cNvSpPr>
            <a:spLocks noChangeArrowheads="1"/>
          </p:cNvSpPr>
          <p:nvPr/>
        </p:nvSpPr>
        <p:spPr bwMode="auto">
          <a:xfrm>
            <a:off x="1676400" y="2286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54" name="Rectangle 48"/>
          <p:cNvSpPr>
            <a:spLocks noChangeArrowheads="1"/>
          </p:cNvSpPr>
          <p:nvPr/>
        </p:nvSpPr>
        <p:spPr bwMode="auto">
          <a:xfrm>
            <a:off x="39624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55" name="Rectangle 49"/>
          <p:cNvSpPr>
            <a:spLocks noChangeArrowheads="1"/>
          </p:cNvSpPr>
          <p:nvPr/>
        </p:nvSpPr>
        <p:spPr bwMode="auto">
          <a:xfrm>
            <a:off x="3962400" y="2286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56" name="Rectangle 50"/>
          <p:cNvSpPr>
            <a:spLocks noChangeArrowheads="1"/>
          </p:cNvSpPr>
          <p:nvPr/>
        </p:nvSpPr>
        <p:spPr bwMode="auto">
          <a:xfrm>
            <a:off x="35052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57" name="Rectangle 51"/>
          <p:cNvSpPr>
            <a:spLocks noChangeArrowheads="1"/>
          </p:cNvSpPr>
          <p:nvPr/>
        </p:nvSpPr>
        <p:spPr bwMode="auto">
          <a:xfrm>
            <a:off x="39624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58" name="Rectangle 52"/>
          <p:cNvSpPr>
            <a:spLocks noChangeArrowheads="1"/>
          </p:cNvSpPr>
          <p:nvPr/>
        </p:nvSpPr>
        <p:spPr bwMode="auto">
          <a:xfrm>
            <a:off x="30480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 rot="5400000">
            <a:off x="2133600" y="3657600"/>
            <a:ext cx="457200" cy="4114800"/>
            <a:chOff x="4704" y="1440"/>
            <a:chExt cx="288" cy="2592"/>
          </a:xfrm>
        </p:grpSpPr>
        <p:sp>
          <p:nvSpPr>
            <p:cNvPr id="43253" name="Rectangle 54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54" name="Rectangle 55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55" name="Rectangle 56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56" name="Rectangle 57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57" name="Rectangle 58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58" name="Rectangle 59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59" name="Rectangle 60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60" name="Rectangle 61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61" name="Rectangle 62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43060" name="Rectangle 63"/>
          <p:cNvSpPr>
            <a:spLocks noChangeArrowheads="1"/>
          </p:cNvSpPr>
          <p:nvPr/>
        </p:nvSpPr>
        <p:spPr bwMode="auto">
          <a:xfrm>
            <a:off x="3962400" y="5486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61" name="Rectangle 64"/>
          <p:cNvSpPr>
            <a:spLocks noChangeArrowheads="1"/>
          </p:cNvSpPr>
          <p:nvPr/>
        </p:nvSpPr>
        <p:spPr bwMode="auto">
          <a:xfrm>
            <a:off x="3048000" y="5486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62" name="Rectangle 65"/>
          <p:cNvSpPr>
            <a:spLocks noChangeArrowheads="1"/>
          </p:cNvSpPr>
          <p:nvPr/>
        </p:nvSpPr>
        <p:spPr bwMode="auto">
          <a:xfrm>
            <a:off x="2133600" y="5486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63" name="Rectangle 66"/>
          <p:cNvSpPr>
            <a:spLocks noChangeArrowheads="1"/>
          </p:cNvSpPr>
          <p:nvPr/>
        </p:nvSpPr>
        <p:spPr bwMode="auto">
          <a:xfrm>
            <a:off x="1219200" y="5486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64" name="Rectangle 67"/>
          <p:cNvSpPr>
            <a:spLocks noChangeArrowheads="1"/>
          </p:cNvSpPr>
          <p:nvPr/>
        </p:nvSpPr>
        <p:spPr bwMode="auto">
          <a:xfrm>
            <a:off x="304800" y="5486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" name="Group 68"/>
          <p:cNvGrpSpPr>
            <a:grpSpLocks/>
          </p:cNvGrpSpPr>
          <p:nvPr/>
        </p:nvGrpSpPr>
        <p:grpSpPr bwMode="auto">
          <a:xfrm rot="5400000">
            <a:off x="2133600" y="3200400"/>
            <a:ext cx="457200" cy="4114800"/>
            <a:chOff x="4704" y="1440"/>
            <a:chExt cx="288" cy="2592"/>
          </a:xfrm>
        </p:grpSpPr>
        <p:sp>
          <p:nvSpPr>
            <p:cNvPr id="43244" name="Rectangle 69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45" name="Rectangle 70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46" name="Rectangle 71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47" name="Rectangle 72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48" name="Rectangle 73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49" name="Rectangle 74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50" name="Rectangle 75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51" name="Rectangle 76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52" name="Rectangle 77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43066" name="Rectangle 78"/>
          <p:cNvSpPr>
            <a:spLocks noChangeArrowheads="1"/>
          </p:cNvSpPr>
          <p:nvPr/>
        </p:nvSpPr>
        <p:spPr bwMode="auto">
          <a:xfrm>
            <a:off x="16764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67" name="Rectangle 79"/>
          <p:cNvSpPr>
            <a:spLocks noChangeArrowheads="1"/>
          </p:cNvSpPr>
          <p:nvPr/>
        </p:nvSpPr>
        <p:spPr bwMode="auto">
          <a:xfrm>
            <a:off x="7620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68" name="Rectangle 80"/>
          <p:cNvSpPr>
            <a:spLocks noChangeArrowheads="1"/>
          </p:cNvSpPr>
          <p:nvPr/>
        </p:nvSpPr>
        <p:spPr bwMode="auto">
          <a:xfrm>
            <a:off x="25908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69" name="Rectangle 81"/>
          <p:cNvSpPr>
            <a:spLocks noChangeArrowheads="1"/>
          </p:cNvSpPr>
          <p:nvPr/>
        </p:nvSpPr>
        <p:spPr bwMode="auto">
          <a:xfrm>
            <a:off x="35052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4" name="Group 82"/>
          <p:cNvGrpSpPr>
            <a:grpSpLocks/>
          </p:cNvGrpSpPr>
          <p:nvPr/>
        </p:nvGrpSpPr>
        <p:grpSpPr bwMode="auto">
          <a:xfrm>
            <a:off x="304800" y="4572000"/>
            <a:ext cx="4114800" cy="457200"/>
            <a:chOff x="1728" y="432"/>
            <a:chExt cx="2592" cy="288"/>
          </a:xfrm>
        </p:grpSpPr>
        <p:sp>
          <p:nvSpPr>
            <p:cNvPr id="43235" name="Rectangle 83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36" name="Rectangle 84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37" name="Rectangle 85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38" name="Rectangle 86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39" name="Rectangle 87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40" name="Rectangle 88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41" name="Rectangle 89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42" name="Rectangle 90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43" name="Rectangle 91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43071" name="Rectangle 92"/>
          <p:cNvSpPr>
            <a:spLocks noChangeArrowheads="1"/>
          </p:cNvSpPr>
          <p:nvPr/>
        </p:nvSpPr>
        <p:spPr bwMode="auto">
          <a:xfrm>
            <a:off x="39624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72" name="Rectangle 93"/>
          <p:cNvSpPr>
            <a:spLocks noChangeArrowheads="1"/>
          </p:cNvSpPr>
          <p:nvPr/>
        </p:nvSpPr>
        <p:spPr bwMode="auto">
          <a:xfrm>
            <a:off x="21336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73" name="Rectangle 94"/>
          <p:cNvSpPr>
            <a:spLocks noChangeArrowheads="1"/>
          </p:cNvSpPr>
          <p:nvPr/>
        </p:nvSpPr>
        <p:spPr bwMode="auto">
          <a:xfrm>
            <a:off x="12192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74" name="Rectangle 95"/>
          <p:cNvSpPr>
            <a:spLocks noChangeArrowheads="1"/>
          </p:cNvSpPr>
          <p:nvPr/>
        </p:nvSpPr>
        <p:spPr bwMode="auto">
          <a:xfrm>
            <a:off x="3048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75" name="Rectangle 96"/>
          <p:cNvSpPr>
            <a:spLocks noChangeArrowheads="1"/>
          </p:cNvSpPr>
          <p:nvPr/>
        </p:nvSpPr>
        <p:spPr bwMode="auto">
          <a:xfrm>
            <a:off x="30480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5" name="Group 97"/>
          <p:cNvGrpSpPr>
            <a:grpSpLocks/>
          </p:cNvGrpSpPr>
          <p:nvPr/>
        </p:nvGrpSpPr>
        <p:grpSpPr bwMode="auto">
          <a:xfrm>
            <a:off x="304800" y="4114800"/>
            <a:ext cx="4114800" cy="457200"/>
            <a:chOff x="1728" y="432"/>
            <a:chExt cx="2592" cy="288"/>
          </a:xfrm>
        </p:grpSpPr>
        <p:sp>
          <p:nvSpPr>
            <p:cNvPr id="43226" name="Rectangle 98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27" name="Rectangle 99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28" name="Rectangle 100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29" name="Rectangle 101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30" name="Rectangle 102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31" name="Rectangle 103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32" name="Rectangle 104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33" name="Rectangle 105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34" name="Rectangle 106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43077" name="Rectangle 107"/>
          <p:cNvSpPr>
            <a:spLocks noChangeArrowheads="1"/>
          </p:cNvSpPr>
          <p:nvPr/>
        </p:nvSpPr>
        <p:spPr bwMode="auto">
          <a:xfrm>
            <a:off x="16764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78" name="Rectangle 108"/>
          <p:cNvSpPr>
            <a:spLocks noChangeArrowheads="1"/>
          </p:cNvSpPr>
          <p:nvPr/>
        </p:nvSpPr>
        <p:spPr bwMode="auto">
          <a:xfrm>
            <a:off x="7620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79" name="Rectangle 109"/>
          <p:cNvSpPr>
            <a:spLocks noChangeArrowheads="1"/>
          </p:cNvSpPr>
          <p:nvPr/>
        </p:nvSpPr>
        <p:spPr bwMode="auto">
          <a:xfrm>
            <a:off x="25908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80" name="Rectangle 110"/>
          <p:cNvSpPr>
            <a:spLocks noChangeArrowheads="1"/>
          </p:cNvSpPr>
          <p:nvPr/>
        </p:nvSpPr>
        <p:spPr bwMode="auto">
          <a:xfrm>
            <a:off x="35052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6" name="Group 111"/>
          <p:cNvGrpSpPr>
            <a:grpSpLocks/>
          </p:cNvGrpSpPr>
          <p:nvPr/>
        </p:nvGrpSpPr>
        <p:grpSpPr bwMode="auto">
          <a:xfrm>
            <a:off x="304800" y="3657600"/>
            <a:ext cx="4114800" cy="457200"/>
            <a:chOff x="1728" y="432"/>
            <a:chExt cx="2592" cy="288"/>
          </a:xfrm>
        </p:grpSpPr>
        <p:sp>
          <p:nvSpPr>
            <p:cNvPr id="43217" name="Rectangle 112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8" name="Rectangle 113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9" name="Rectangle 114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20" name="Rectangle 115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21" name="Rectangle 116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22" name="Rectangle 117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23" name="Rectangle 118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24" name="Rectangle 119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25" name="Rectangle 120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43082" name="Rectangle 121"/>
          <p:cNvSpPr>
            <a:spLocks noChangeArrowheads="1"/>
          </p:cNvSpPr>
          <p:nvPr/>
        </p:nvSpPr>
        <p:spPr bwMode="auto">
          <a:xfrm>
            <a:off x="12192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83" name="Rectangle 122"/>
          <p:cNvSpPr>
            <a:spLocks noChangeArrowheads="1"/>
          </p:cNvSpPr>
          <p:nvPr/>
        </p:nvSpPr>
        <p:spPr bwMode="auto">
          <a:xfrm>
            <a:off x="21336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84" name="Rectangle 123"/>
          <p:cNvSpPr>
            <a:spLocks noChangeArrowheads="1"/>
          </p:cNvSpPr>
          <p:nvPr/>
        </p:nvSpPr>
        <p:spPr bwMode="auto">
          <a:xfrm>
            <a:off x="3048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85" name="Rectangle 124"/>
          <p:cNvSpPr>
            <a:spLocks noChangeArrowheads="1"/>
          </p:cNvSpPr>
          <p:nvPr/>
        </p:nvSpPr>
        <p:spPr bwMode="auto">
          <a:xfrm>
            <a:off x="39624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86" name="Rectangle 125"/>
          <p:cNvSpPr>
            <a:spLocks noChangeArrowheads="1"/>
          </p:cNvSpPr>
          <p:nvPr/>
        </p:nvSpPr>
        <p:spPr bwMode="auto">
          <a:xfrm>
            <a:off x="30480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7" name="Group 126"/>
          <p:cNvGrpSpPr>
            <a:grpSpLocks/>
          </p:cNvGrpSpPr>
          <p:nvPr/>
        </p:nvGrpSpPr>
        <p:grpSpPr bwMode="auto">
          <a:xfrm>
            <a:off x="304800" y="3200400"/>
            <a:ext cx="4114800" cy="457200"/>
            <a:chOff x="1728" y="432"/>
            <a:chExt cx="2592" cy="288"/>
          </a:xfrm>
        </p:grpSpPr>
        <p:sp>
          <p:nvSpPr>
            <p:cNvPr id="43208" name="Rectangle 127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09" name="Rectangle 128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0" name="Rectangle 129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1" name="Rectangle 130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2" name="Rectangle 131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3" name="Rectangle 132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4" name="Rectangle 133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5" name="Rectangle 134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6" name="Rectangle 135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43088" name="Rectangle 136"/>
          <p:cNvSpPr>
            <a:spLocks noChangeArrowheads="1"/>
          </p:cNvSpPr>
          <p:nvPr/>
        </p:nvSpPr>
        <p:spPr bwMode="auto">
          <a:xfrm>
            <a:off x="7620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89" name="Rectangle 137"/>
          <p:cNvSpPr>
            <a:spLocks noChangeArrowheads="1"/>
          </p:cNvSpPr>
          <p:nvPr/>
        </p:nvSpPr>
        <p:spPr bwMode="auto">
          <a:xfrm>
            <a:off x="16764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90" name="Rectangle 138"/>
          <p:cNvSpPr>
            <a:spLocks noChangeArrowheads="1"/>
          </p:cNvSpPr>
          <p:nvPr/>
        </p:nvSpPr>
        <p:spPr bwMode="auto">
          <a:xfrm>
            <a:off x="25908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91" name="Rectangle 139"/>
          <p:cNvSpPr>
            <a:spLocks noChangeArrowheads="1"/>
          </p:cNvSpPr>
          <p:nvPr/>
        </p:nvSpPr>
        <p:spPr bwMode="auto">
          <a:xfrm>
            <a:off x="35052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8" name="Group 140"/>
          <p:cNvGrpSpPr>
            <a:grpSpLocks/>
          </p:cNvGrpSpPr>
          <p:nvPr/>
        </p:nvGrpSpPr>
        <p:grpSpPr bwMode="auto">
          <a:xfrm>
            <a:off x="304800" y="2743200"/>
            <a:ext cx="4114800" cy="457200"/>
            <a:chOff x="1728" y="432"/>
            <a:chExt cx="2592" cy="288"/>
          </a:xfrm>
        </p:grpSpPr>
        <p:sp>
          <p:nvSpPr>
            <p:cNvPr id="43199" name="Rectangle 141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00" name="Rectangle 142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01" name="Rectangle 143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02" name="Rectangle 144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03" name="Rectangle 145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04" name="Rectangle 146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05" name="Rectangle 147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06" name="Rectangle 148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07" name="Rectangle 149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43093" name="Rectangle 150"/>
          <p:cNvSpPr>
            <a:spLocks noChangeArrowheads="1"/>
          </p:cNvSpPr>
          <p:nvPr/>
        </p:nvSpPr>
        <p:spPr bwMode="auto">
          <a:xfrm>
            <a:off x="12192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94" name="Rectangle 151"/>
          <p:cNvSpPr>
            <a:spLocks noChangeArrowheads="1"/>
          </p:cNvSpPr>
          <p:nvPr/>
        </p:nvSpPr>
        <p:spPr bwMode="auto">
          <a:xfrm>
            <a:off x="21336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95" name="Rectangle 152"/>
          <p:cNvSpPr>
            <a:spLocks noChangeArrowheads="1"/>
          </p:cNvSpPr>
          <p:nvPr/>
        </p:nvSpPr>
        <p:spPr bwMode="auto">
          <a:xfrm>
            <a:off x="3048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96" name="Rectangle 153"/>
          <p:cNvSpPr>
            <a:spLocks noChangeArrowheads="1"/>
          </p:cNvSpPr>
          <p:nvPr/>
        </p:nvSpPr>
        <p:spPr bwMode="auto">
          <a:xfrm>
            <a:off x="30480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97" name="Rectangle 154"/>
          <p:cNvSpPr>
            <a:spLocks noChangeArrowheads="1"/>
          </p:cNvSpPr>
          <p:nvPr/>
        </p:nvSpPr>
        <p:spPr bwMode="auto">
          <a:xfrm>
            <a:off x="39624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9" name="Group 165"/>
          <p:cNvGrpSpPr>
            <a:grpSpLocks/>
          </p:cNvGrpSpPr>
          <p:nvPr/>
        </p:nvGrpSpPr>
        <p:grpSpPr bwMode="auto">
          <a:xfrm rot="5400000">
            <a:off x="5486400" y="4114800"/>
            <a:ext cx="4114800" cy="457200"/>
            <a:chOff x="1728" y="432"/>
            <a:chExt cx="2592" cy="288"/>
          </a:xfrm>
        </p:grpSpPr>
        <p:sp>
          <p:nvSpPr>
            <p:cNvPr id="43190" name="Rectangle 166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191" name="Rectangle 167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192" name="Rectangle 168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193" name="Rectangle 169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194" name="Rectangle 170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195" name="Rectangle 171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196" name="Rectangle 172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197" name="Rectangle 173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198" name="Rectangle 174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0" name="Group 175"/>
          <p:cNvGrpSpPr>
            <a:grpSpLocks/>
          </p:cNvGrpSpPr>
          <p:nvPr/>
        </p:nvGrpSpPr>
        <p:grpSpPr bwMode="auto">
          <a:xfrm>
            <a:off x="4724400" y="2060575"/>
            <a:ext cx="4114800" cy="457200"/>
            <a:chOff x="1728" y="432"/>
            <a:chExt cx="2592" cy="288"/>
          </a:xfrm>
        </p:grpSpPr>
        <p:sp>
          <p:nvSpPr>
            <p:cNvPr id="43181" name="Rectangle 176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182" name="Rectangle 177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183" name="Rectangle 178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184" name="Rectangle 179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185" name="Rectangle 180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186" name="Rectangle 181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187" name="Rectangle 182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188" name="Rectangle 183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189" name="Rectangle 184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1" name="Group 185"/>
          <p:cNvGrpSpPr>
            <a:grpSpLocks/>
          </p:cNvGrpSpPr>
          <p:nvPr/>
        </p:nvGrpSpPr>
        <p:grpSpPr bwMode="auto">
          <a:xfrm rot="5400000">
            <a:off x="6172200" y="3048000"/>
            <a:ext cx="4114800" cy="457200"/>
            <a:chOff x="1728" y="432"/>
            <a:chExt cx="2592" cy="288"/>
          </a:xfrm>
        </p:grpSpPr>
        <p:sp>
          <p:nvSpPr>
            <p:cNvPr id="43172" name="Rectangle 186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173" name="Rectangle 187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174" name="Rectangle 188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175" name="Rectangle 189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176" name="Rectangle 190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177" name="Rectangle 191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178" name="Rectangle 192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179" name="Rectangle 193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180" name="Rectangle 194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2" name="Group 155"/>
          <p:cNvGrpSpPr>
            <a:grpSpLocks/>
          </p:cNvGrpSpPr>
          <p:nvPr/>
        </p:nvGrpSpPr>
        <p:grpSpPr bwMode="auto">
          <a:xfrm rot="10800000">
            <a:off x="4724400" y="2895600"/>
            <a:ext cx="4114800" cy="457200"/>
            <a:chOff x="1728" y="432"/>
            <a:chExt cx="2592" cy="288"/>
          </a:xfrm>
        </p:grpSpPr>
        <p:sp>
          <p:nvSpPr>
            <p:cNvPr id="43163" name="Rectangle 156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164" name="Rectangle 157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165" name="Rectangle 158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166" name="Rectangle 159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167" name="Rectangle 160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168" name="Rectangle 161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169" name="Rectangle 162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170" name="Rectangle 163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171" name="Rectangle 164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5798" name="Text Box 198"/>
          <p:cNvSpPr txBox="1">
            <a:spLocks noChangeArrowheads="1"/>
          </p:cNvSpPr>
          <p:nvPr/>
        </p:nvSpPr>
        <p:spPr bwMode="auto">
          <a:xfrm>
            <a:off x="682625" y="1438275"/>
            <a:ext cx="563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Times New Roman" pitchFamily="18" charset="0"/>
              </a:rPr>
              <a:t>Bước 3: Dán nẹp  xung quanh tấm  đan.</a:t>
            </a:r>
          </a:p>
        </p:txBody>
      </p:sp>
      <p:grpSp>
        <p:nvGrpSpPr>
          <p:cNvPr id="13" name="Group 244"/>
          <p:cNvGrpSpPr>
            <a:grpSpLocks/>
          </p:cNvGrpSpPr>
          <p:nvPr/>
        </p:nvGrpSpPr>
        <p:grpSpPr bwMode="auto">
          <a:xfrm>
            <a:off x="304800" y="2273300"/>
            <a:ext cx="4191000" cy="4114800"/>
            <a:chOff x="192" y="1432"/>
            <a:chExt cx="2640" cy="2592"/>
          </a:xfrm>
        </p:grpSpPr>
        <p:grpSp>
          <p:nvGrpSpPr>
            <p:cNvPr id="14" name="Group 200"/>
            <p:cNvGrpSpPr>
              <a:grpSpLocks/>
            </p:cNvGrpSpPr>
            <p:nvPr/>
          </p:nvGrpSpPr>
          <p:grpSpPr bwMode="auto">
            <a:xfrm>
              <a:off x="192" y="1442"/>
              <a:ext cx="2592" cy="288"/>
              <a:chOff x="1728" y="432"/>
              <a:chExt cx="2592" cy="288"/>
            </a:xfrm>
          </p:grpSpPr>
          <p:sp>
            <p:nvSpPr>
              <p:cNvPr id="43154" name="Rectangle 201"/>
              <p:cNvSpPr>
                <a:spLocks noChangeArrowheads="1"/>
              </p:cNvSpPr>
              <p:nvPr/>
            </p:nvSpPr>
            <p:spPr bwMode="auto">
              <a:xfrm>
                <a:off x="2304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155" name="Rectangle 202"/>
              <p:cNvSpPr>
                <a:spLocks noChangeArrowheads="1"/>
              </p:cNvSpPr>
              <p:nvPr/>
            </p:nvSpPr>
            <p:spPr bwMode="auto">
              <a:xfrm>
                <a:off x="2016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156" name="Rectangle 203"/>
              <p:cNvSpPr>
                <a:spLocks noChangeArrowheads="1"/>
              </p:cNvSpPr>
              <p:nvPr/>
            </p:nvSpPr>
            <p:spPr bwMode="auto">
              <a:xfrm>
                <a:off x="1728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157" name="Rectangle 204"/>
              <p:cNvSpPr>
                <a:spLocks noChangeArrowheads="1"/>
              </p:cNvSpPr>
              <p:nvPr/>
            </p:nvSpPr>
            <p:spPr bwMode="auto">
              <a:xfrm>
                <a:off x="3744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158" name="Rectangle 205"/>
              <p:cNvSpPr>
                <a:spLocks noChangeArrowheads="1"/>
              </p:cNvSpPr>
              <p:nvPr/>
            </p:nvSpPr>
            <p:spPr bwMode="auto">
              <a:xfrm>
                <a:off x="3456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159" name="Rectangle 206"/>
              <p:cNvSpPr>
                <a:spLocks noChangeArrowheads="1"/>
              </p:cNvSpPr>
              <p:nvPr/>
            </p:nvSpPr>
            <p:spPr bwMode="auto">
              <a:xfrm>
                <a:off x="3168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160" name="Rectangle 207"/>
              <p:cNvSpPr>
                <a:spLocks noChangeArrowheads="1"/>
              </p:cNvSpPr>
              <p:nvPr/>
            </p:nvSpPr>
            <p:spPr bwMode="auto">
              <a:xfrm>
                <a:off x="2880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161" name="Rectangle 208"/>
              <p:cNvSpPr>
                <a:spLocks noChangeArrowheads="1"/>
              </p:cNvSpPr>
              <p:nvPr/>
            </p:nvSpPr>
            <p:spPr bwMode="auto">
              <a:xfrm>
                <a:off x="2592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162" name="Rectangle 209"/>
              <p:cNvSpPr>
                <a:spLocks noChangeArrowheads="1"/>
              </p:cNvSpPr>
              <p:nvPr/>
            </p:nvSpPr>
            <p:spPr bwMode="auto">
              <a:xfrm>
                <a:off x="4032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5" name="Group 210"/>
            <p:cNvGrpSpPr>
              <a:grpSpLocks/>
            </p:cNvGrpSpPr>
            <p:nvPr/>
          </p:nvGrpSpPr>
          <p:grpSpPr bwMode="auto">
            <a:xfrm>
              <a:off x="192" y="3736"/>
              <a:ext cx="2592" cy="288"/>
              <a:chOff x="672" y="192"/>
              <a:chExt cx="2592" cy="288"/>
            </a:xfrm>
          </p:grpSpPr>
          <p:sp>
            <p:nvSpPr>
              <p:cNvPr id="43145" name="Rectangle 211"/>
              <p:cNvSpPr>
                <a:spLocks noChangeArrowheads="1"/>
              </p:cNvSpPr>
              <p:nvPr/>
            </p:nvSpPr>
            <p:spPr bwMode="auto">
              <a:xfrm>
                <a:off x="1248" y="19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146" name="Rectangle 212"/>
              <p:cNvSpPr>
                <a:spLocks noChangeArrowheads="1"/>
              </p:cNvSpPr>
              <p:nvPr/>
            </p:nvSpPr>
            <p:spPr bwMode="auto">
              <a:xfrm>
                <a:off x="960" y="19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147" name="Rectangle 213"/>
              <p:cNvSpPr>
                <a:spLocks noChangeArrowheads="1"/>
              </p:cNvSpPr>
              <p:nvPr/>
            </p:nvSpPr>
            <p:spPr bwMode="auto">
              <a:xfrm>
                <a:off x="672" y="19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148" name="Rectangle 214"/>
              <p:cNvSpPr>
                <a:spLocks noChangeArrowheads="1"/>
              </p:cNvSpPr>
              <p:nvPr/>
            </p:nvSpPr>
            <p:spPr bwMode="auto">
              <a:xfrm>
                <a:off x="2688" y="19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149" name="Rectangle 215"/>
              <p:cNvSpPr>
                <a:spLocks noChangeArrowheads="1"/>
              </p:cNvSpPr>
              <p:nvPr/>
            </p:nvSpPr>
            <p:spPr bwMode="auto">
              <a:xfrm>
                <a:off x="2400" y="19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150" name="Rectangle 216"/>
              <p:cNvSpPr>
                <a:spLocks noChangeArrowheads="1"/>
              </p:cNvSpPr>
              <p:nvPr/>
            </p:nvSpPr>
            <p:spPr bwMode="auto">
              <a:xfrm>
                <a:off x="2112" y="19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151" name="Rectangle 217"/>
              <p:cNvSpPr>
                <a:spLocks noChangeArrowheads="1"/>
              </p:cNvSpPr>
              <p:nvPr/>
            </p:nvSpPr>
            <p:spPr bwMode="auto">
              <a:xfrm>
                <a:off x="1824" y="19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152" name="Rectangle 218"/>
              <p:cNvSpPr>
                <a:spLocks noChangeArrowheads="1"/>
              </p:cNvSpPr>
              <p:nvPr/>
            </p:nvSpPr>
            <p:spPr bwMode="auto">
              <a:xfrm>
                <a:off x="1536" y="19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153" name="Rectangle 219"/>
              <p:cNvSpPr>
                <a:spLocks noChangeArrowheads="1"/>
              </p:cNvSpPr>
              <p:nvPr/>
            </p:nvSpPr>
            <p:spPr bwMode="auto">
              <a:xfrm>
                <a:off x="2976" y="19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6" name="Group 220"/>
            <p:cNvGrpSpPr>
              <a:grpSpLocks/>
            </p:cNvGrpSpPr>
            <p:nvPr/>
          </p:nvGrpSpPr>
          <p:grpSpPr bwMode="auto">
            <a:xfrm rot="5400000">
              <a:off x="-950" y="2584"/>
              <a:ext cx="2592" cy="288"/>
              <a:chOff x="1728" y="432"/>
              <a:chExt cx="2592" cy="288"/>
            </a:xfrm>
          </p:grpSpPr>
          <p:sp>
            <p:nvSpPr>
              <p:cNvPr id="43136" name="Rectangle 221"/>
              <p:cNvSpPr>
                <a:spLocks noChangeArrowheads="1"/>
              </p:cNvSpPr>
              <p:nvPr/>
            </p:nvSpPr>
            <p:spPr bwMode="auto">
              <a:xfrm>
                <a:off x="2304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137" name="Rectangle 222"/>
              <p:cNvSpPr>
                <a:spLocks noChangeArrowheads="1"/>
              </p:cNvSpPr>
              <p:nvPr/>
            </p:nvSpPr>
            <p:spPr bwMode="auto">
              <a:xfrm>
                <a:off x="2016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138" name="Rectangle 223"/>
              <p:cNvSpPr>
                <a:spLocks noChangeArrowheads="1"/>
              </p:cNvSpPr>
              <p:nvPr/>
            </p:nvSpPr>
            <p:spPr bwMode="auto">
              <a:xfrm>
                <a:off x="1728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139" name="Rectangle 224"/>
              <p:cNvSpPr>
                <a:spLocks noChangeArrowheads="1"/>
              </p:cNvSpPr>
              <p:nvPr/>
            </p:nvSpPr>
            <p:spPr bwMode="auto">
              <a:xfrm>
                <a:off x="3744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140" name="Rectangle 225"/>
              <p:cNvSpPr>
                <a:spLocks noChangeArrowheads="1"/>
              </p:cNvSpPr>
              <p:nvPr/>
            </p:nvSpPr>
            <p:spPr bwMode="auto">
              <a:xfrm>
                <a:off x="3456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141" name="Rectangle 226"/>
              <p:cNvSpPr>
                <a:spLocks noChangeArrowheads="1"/>
              </p:cNvSpPr>
              <p:nvPr/>
            </p:nvSpPr>
            <p:spPr bwMode="auto">
              <a:xfrm>
                <a:off x="3168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142" name="Rectangle 227"/>
              <p:cNvSpPr>
                <a:spLocks noChangeArrowheads="1"/>
              </p:cNvSpPr>
              <p:nvPr/>
            </p:nvSpPr>
            <p:spPr bwMode="auto">
              <a:xfrm>
                <a:off x="2880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143" name="Rectangle 228"/>
              <p:cNvSpPr>
                <a:spLocks noChangeArrowheads="1"/>
              </p:cNvSpPr>
              <p:nvPr/>
            </p:nvSpPr>
            <p:spPr bwMode="auto">
              <a:xfrm>
                <a:off x="2592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144" name="Rectangle 229"/>
              <p:cNvSpPr>
                <a:spLocks noChangeArrowheads="1"/>
              </p:cNvSpPr>
              <p:nvPr/>
            </p:nvSpPr>
            <p:spPr bwMode="auto">
              <a:xfrm>
                <a:off x="4032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" name="Group 230"/>
            <p:cNvGrpSpPr>
              <a:grpSpLocks/>
            </p:cNvGrpSpPr>
            <p:nvPr/>
          </p:nvGrpSpPr>
          <p:grpSpPr bwMode="auto">
            <a:xfrm rot="5400000">
              <a:off x="1344" y="2584"/>
              <a:ext cx="2592" cy="288"/>
              <a:chOff x="1728" y="432"/>
              <a:chExt cx="2592" cy="288"/>
            </a:xfrm>
          </p:grpSpPr>
          <p:sp>
            <p:nvSpPr>
              <p:cNvPr id="43127" name="Rectangle 231"/>
              <p:cNvSpPr>
                <a:spLocks noChangeArrowheads="1"/>
              </p:cNvSpPr>
              <p:nvPr/>
            </p:nvSpPr>
            <p:spPr bwMode="auto">
              <a:xfrm>
                <a:off x="2304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128" name="Rectangle 232"/>
              <p:cNvSpPr>
                <a:spLocks noChangeArrowheads="1"/>
              </p:cNvSpPr>
              <p:nvPr/>
            </p:nvSpPr>
            <p:spPr bwMode="auto">
              <a:xfrm>
                <a:off x="2016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129" name="Rectangle 233"/>
              <p:cNvSpPr>
                <a:spLocks noChangeArrowheads="1"/>
              </p:cNvSpPr>
              <p:nvPr/>
            </p:nvSpPr>
            <p:spPr bwMode="auto">
              <a:xfrm>
                <a:off x="1728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130" name="Rectangle 234"/>
              <p:cNvSpPr>
                <a:spLocks noChangeArrowheads="1"/>
              </p:cNvSpPr>
              <p:nvPr/>
            </p:nvSpPr>
            <p:spPr bwMode="auto">
              <a:xfrm>
                <a:off x="3744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131" name="Rectangle 235"/>
              <p:cNvSpPr>
                <a:spLocks noChangeArrowheads="1"/>
              </p:cNvSpPr>
              <p:nvPr/>
            </p:nvSpPr>
            <p:spPr bwMode="auto">
              <a:xfrm>
                <a:off x="3456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132" name="Rectangle 236"/>
              <p:cNvSpPr>
                <a:spLocks noChangeArrowheads="1"/>
              </p:cNvSpPr>
              <p:nvPr/>
            </p:nvSpPr>
            <p:spPr bwMode="auto">
              <a:xfrm>
                <a:off x="3168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133" name="Rectangle 237"/>
              <p:cNvSpPr>
                <a:spLocks noChangeArrowheads="1"/>
              </p:cNvSpPr>
              <p:nvPr/>
            </p:nvSpPr>
            <p:spPr bwMode="auto">
              <a:xfrm>
                <a:off x="2880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134" name="Rectangle 238"/>
              <p:cNvSpPr>
                <a:spLocks noChangeArrowheads="1"/>
              </p:cNvSpPr>
              <p:nvPr/>
            </p:nvSpPr>
            <p:spPr bwMode="auto">
              <a:xfrm>
                <a:off x="2592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135" name="Rectangle 239"/>
              <p:cNvSpPr>
                <a:spLocks noChangeArrowheads="1"/>
              </p:cNvSpPr>
              <p:nvPr/>
            </p:nvSpPr>
            <p:spPr bwMode="auto">
              <a:xfrm>
                <a:off x="4032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3123" name="Text Box 240"/>
            <p:cNvSpPr txBox="1">
              <a:spLocks noChangeArrowheads="1"/>
            </p:cNvSpPr>
            <p:nvPr/>
          </p:nvSpPr>
          <p:spPr bwMode="auto">
            <a:xfrm>
              <a:off x="1159" y="1442"/>
              <a:ext cx="167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0000"/>
                  </a:solidFill>
                  <a:latin typeface="Times New Roman" pitchFamily="18" charset="0"/>
                </a:rPr>
                <a:t>Bôi keo dán</a:t>
              </a:r>
            </a:p>
          </p:txBody>
        </p:sp>
        <p:sp>
          <p:nvSpPr>
            <p:cNvPr id="43124" name="Text Box 241"/>
            <p:cNvSpPr txBox="1">
              <a:spLocks noChangeArrowheads="1"/>
            </p:cNvSpPr>
            <p:nvPr/>
          </p:nvSpPr>
          <p:spPr bwMode="auto">
            <a:xfrm>
              <a:off x="1063" y="3737"/>
              <a:ext cx="167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0000"/>
                  </a:solidFill>
                  <a:latin typeface="Times New Roman" pitchFamily="18" charset="0"/>
                </a:rPr>
                <a:t>Bôi keo dán</a:t>
              </a:r>
            </a:p>
          </p:txBody>
        </p:sp>
        <p:sp>
          <p:nvSpPr>
            <p:cNvPr id="43125" name="Text Box 242"/>
            <p:cNvSpPr txBox="1">
              <a:spLocks noChangeArrowheads="1"/>
            </p:cNvSpPr>
            <p:nvPr/>
          </p:nvSpPr>
          <p:spPr bwMode="auto">
            <a:xfrm rot="5400000">
              <a:off x="-509" y="3015"/>
              <a:ext cx="167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0000"/>
                  </a:solidFill>
                  <a:latin typeface="Times New Roman" pitchFamily="18" charset="0"/>
                </a:rPr>
                <a:t>Bôi keo dán</a:t>
              </a:r>
            </a:p>
          </p:txBody>
        </p:sp>
        <p:sp>
          <p:nvSpPr>
            <p:cNvPr id="43126" name="Text Box 243"/>
            <p:cNvSpPr txBox="1">
              <a:spLocks noChangeArrowheads="1"/>
            </p:cNvSpPr>
            <p:nvPr/>
          </p:nvSpPr>
          <p:spPr bwMode="auto">
            <a:xfrm rot="-5400000">
              <a:off x="1785" y="2250"/>
              <a:ext cx="167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0000"/>
                  </a:solidFill>
                  <a:latin typeface="Times New Roman" pitchFamily="18" charset="0"/>
                </a:rPr>
                <a:t>Bôi keo dán</a:t>
              </a:r>
            </a:p>
          </p:txBody>
        </p:sp>
      </p:grpSp>
      <p:grpSp>
        <p:nvGrpSpPr>
          <p:cNvPr id="18" name="Group 257"/>
          <p:cNvGrpSpPr>
            <a:grpSpLocks/>
          </p:cNvGrpSpPr>
          <p:nvPr/>
        </p:nvGrpSpPr>
        <p:grpSpPr bwMode="auto">
          <a:xfrm rot="2432656">
            <a:off x="4724400" y="1984375"/>
            <a:ext cx="4114800" cy="533400"/>
            <a:chOff x="3168" y="3116"/>
            <a:chExt cx="2592" cy="336"/>
          </a:xfrm>
        </p:grpSpPr>
        <p:grpSp>
          <p:nvGrpSpPr>
            <p:cNvPr id="19" name="Group 246"/>
            <p:cNvGrpSpPr>
              <a:grpSpLocks/>
            </p:cNvGrpSpPr>
            <p:nvPr/>
          </p:nvGrpSpPr>
          <p:grpSpPr bwMode="auto">
            <a:xfrm rot="8363001">
              <a:off x="3168" y="3164"/>
              <a:ext cx="2592" cy="288"/>
              <a:chOff x="1728" y="432"/>
              <a:chExt cx="2592" cy="288"/>
            </a:xfrm>
          </p:grpSpPr>
          <p:sp>
            <p:nvSpPr>
              <p:cNvPr id="43110" name="Rectangle 247"/>
              <p:cNvSpPr>
                <a:spLocks noChangeArrowheads="1"/>
              </p:cNvSpPr>
              <p:nvPr/>
            </p:nvSpPr>
            <p:spPr bwMode="auto">
              <a:xfrm>
                <a:off x="2304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111" name="Rectangle 248"/>
              <p:cNvSpPr>
                <a:spLocks noChangeArrowheads="1"/>
              </p:cNvSpPr>
              <p:nvPr/>
            </p:nvSpPr>
            <p:spPr bwMode="auto">
              <a:xfrm>
                <a:off x="2016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112" name="Rectangle 249"/>
              <p:cNvSpPr>
                <a:spLocks noChangeArrowheads="1"/>
              </p:cNvSpPr>
              <p:nvPr/>
            </p:nvSpPr>
            <p:spPr bwMode="auto">
              <a:xfrm>
                <a:off x="1728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113" name="Rectangle 250"/>
              <p:cNvSpPr>
                <a:spLocks noChangeArrowheads="1"/>
              </p:cNvSpPr>
              <p:nvPr/>
            </p:nvSpPr>
            <p:spPr bwMode="auto">
              <a:xfrm>
                <a:off x="3744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114" name="Rectangle 251"/>
              <p:cNvSpPr>
                <a:spLocks noChangeArrowheads="1"/>
              </p:cNvSpPr>
              <p:nvPr/>
            </p:nvSpPr>
            <p:spPr bwMode="auto">
              <a:xfrm>
                <a:off x="3456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115" name="Rectangle 252"/>
              <p:cNvSpPr>
                <a:spLocks noChangeArrowheads="1"/>
              </p:cNvSpPr>
              <p:nvPr/>
            </p:nvSpPr>
            <p:spPr bwMode="auto">
              <a:xfrm>
                <a:off x="3168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116" name="Rectangle 253"/>
              <p:cNvSpPr>
                <a:spLocks noChangeArrowheads="1"/>
              </p:cNvSpPr>
              <p:nvPr/>
            </p:nvSpPr>
            <p:spPr bwMode="auto">
              <a:xfrm>
                <a:off x="2880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117" name="Rectangle 254"/>
              <p:cNvSpPr>
                <a:spLocks noChangeArrowheads="1"/>
              </p:cNvSpPr>
              <p:nvPr/>
            </p:nvSpPr>
            <p:spPr bwMode="auto">
              <a:xfrm>
                <a:off x="2592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118" name="Rectangle 255"/>
              <p:cNvSpPr>
                <a:spLocks noChangeArrowheads="1"/>
              </p:cNvSpPr>
              <p:nvPr/>
            </p:nvSpPr>
            <p:spPr bwMode="auto">
              <a:xfrm>
                <a:off x="4032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3109" name="Text Box 256"/>
            <p:cNvSpPr txBox="1">
              <a:spLocks noChangeArrowheads="1"/>
            </p:cNvSpPr>
            <p:nvPr/>
          </p:nvSpPr>
          <p:spPr bwMode="auto">
            <a:xfrm rot="-2322898">
              <a:off x="3932" y="3116"/>
              <a:ext cx="11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  <a:r>
                <a:rPr lang="vi-VN" sz="2000" b="1">
                  <a:solidFill>
                    <a:srgbClr val="000000"/>
                  </a:solidFill>
                  <a:latin typeface="Times New Roman" pitchFamily="18" charset="0"/>
                </a:rPr>
                <a:t>ô</a:t>
              </a:r>
              <a:r>
                <a:rPr lang="en-US" sz="2000" b="1">
                  <a:solidFill>
                    <a:srgbClr val="000000"/>
                  </a:solidFill>
                  <a:latin typeface="Times New Roman" pitchFamily="18" charset="0"/>
                </a:rPr>
                <a:t>i keo d</a:t>
              </a:r>
              <a:r>
                <a:rPr lang="vi-VN" sz="2000" b="1">
                  <a:solidFill>
                    <a:srgbClr val="000000"/>
                  </a:solidFill>
                  <a:latin typeface="Times New Roman" pitchFamily="18" charset="0"/>
                </a:rPr>
                <a:t>á</a:t>
              </a:r>
              <a:r>
                <a:rPr lang="en-US" sz="2000" b="1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vi-VN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5858" name="Text Box 258"/>
          <p:cNvSpPr txBox="1">
            <a:spLocks noChangeArrowheads="1"/>
          </p:cNvSpPr>
          <p:nvPr/>
        </p:nvSpPr>
        <p:spPr bwMode="auto">
          <a:xfrm>
            <a:off x="322263" y="1682750"/>
            <a:ext cx="4552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Times New Roman" pitchFamily="18" charset="0"/>
              </a:rPr>
              <a:t>1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     </a:t>
            </a:r>
            <a:r>
              <a:rPr lang="en-US" sz="2000" b="1">
                <a:solidFill>
                  <a:srgbClr val="FFFF00"/>
                </a:solidFill>
                <a:latin typeface="Times New Roman" pitchFamily="18" charset="0"/>
              </a:rPr>
              <a:t> 2 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    </a:t>
            </a:r>
            <a:r>
              <a:rPr lang="en-US" sz="2000" b="1">
                <a:solidFill>
                  <a:srgbClr val="FF3300"/>
                </a:solidFill>
                <a:latin typeface="Times New Roman" pitchFamily="18" charset="0"/>
              </a:rPr>
              <a:t> 3 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    </a:t>
            </a:r>
            <a:r>
              <a:rPr lang="en-US" sz="2000" b="1">
                <a:solidFill>
                  <a:srgbClr val="FFFF00"/>
                </a:solidFill>
                <a:latin typeface="Times New Roman" pitchFamily="18" charset="0"/>
              </a:rPr>
              <a:t>4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    </a:t>
            </a:r>
            <a:r>
              <a:rPr lang="en-US" sz="2000" b="1">
                <a:solidFill>
                  <a:srgbClr val="FF3300"/>
                </a:solidFill>
                <a:latin typeface="Times New Roman" pitchFamily="18" charset="0"/>
              </a:rPr>
              <a:t> 5  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    </a:t>
            </a:r>
            <a:r>
              <a:rPr lang="en-US" sz="2000" b="1">
                <a:solidFill>
                  <a:srgbClr val="FFFF00"/>
                </a:solidFill>
                <a:latin typeface="Times New Roman" pitchFamily="18" charset="0"/>
              </a:rPr>
              <a:t>6  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en-US" sz="2000" b="1">
                <a:solidFill>
                  <a:srgbClr val="FF3300"/>
                </a:solidFill>
                <a:latin typeface="Times New Roman" pitchFamily="18" charset="0"/>
              </a:rPr>
              <a:t> 7  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   </a:t>
            </a:r>
            <a:r>
              <a:rPr lang="en-US" sz="2000" b="1">
                <a:solidFill>
                  <a:srgbClr val="FFFF00"/>
                </a:solidFill>
                <a:latin typeface="Times New Roman" pitchFamily="18" charset="0"/>
              </a:rPr>
              <a:t>8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    </a:t>
            </a:r>
            <a:r>
              <a:rPr lang="en-US" sz="2000" b="1">
                <a:solidFill>
                  <a:srgbClr val="FF3300"/>
                </a:solidFill>
                <a:latin typeface="Times New Roman" pitchFamily="18" charset="0"/>
              </a:rPr>
              <a:t> 9</a:t>
            </a:r>
            <a:endParaRPr lang="vi-VN" sz="20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43106" name="Text Box 4"/>
          <p:cNvSpPr txBox="1">
            <a:spLocks noChangeArrowheads="1"/>
          </p:cNvSpPr>
          <p:nvPr/>
        </p:nvSpPr>
        <p:spPr bwMode="auto">
          <a:xfrm>
            <a:off x="715963" y="947738"/>
            <a:ext cx="5084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Times New Roman" pitchFamily="18" charset="0"/>
              </a:rPr>
              <a:t>Bước 2: Tiến hành đan nong mốt</a:t>
            </a:r>
          </a:p>
        </p:txBody>
      </p:sp>
      <p:sp>
        <p:nvSpPr>
          <p:cNvPr id="43107" name="Text Box 5"/>
          <p:cNvSpPr txBox="1">
            <a:spLocks noChangeArrowheads="1"/>
          </p:cNvSpPr>
          <p:nvPr/>
        </p:nvSpPr>
        <p:spPr bwMode="auto">
          <a:xfrm>
            <a:off x="685800" y="381000"/>
            <a:ext cx="4022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</a:rPr>
              <a:t>Bước 1: Kẻ, cắt các nan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58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2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35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500"/>
                            </p:stCondLst>
                            <p:childTnLst>
                              <p:par>
                                <p:cTn id="46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50" presetID="35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3.7037E-6 L -0.48229 0.03333 " pathEditMode="relative" rAng="0" ptsTypes="AA">
                                      <p:cBhvr>
                                        <p:cTn id="5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" y="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500"/>
                            </p:stCondLst>
                            <p:childTnLst>
                              <p:par>
                                <p:cTn id="5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84167 0.15555 " pathEditMode="relative" rAng="0" ptsTypes="AA">
                                      <p:cBhvr>
                                        <p:cTn id="5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" y="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500"/>
                            </p:stCondLst>
                            <p:childTnLst>
                              <p:par>
                                <p:cTn id="6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950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48334 0.44444 " pathEditMode="relative" rAng="0" ptsTypes="AA">
                                      <p:cBhvr>
                                        <p:cTn id="6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4500"/>
                            </p:stCondLst>
                            <p:childTnLst>
                              <p:par>
                                <p:cTn id="67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7500"/>
                            </p:stCondLst>
                            <p:childTnLst>
                              <p:par>
                                <p:cTn id="71" presetID="35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-3.33333E-6 L -0.36667 -3.33333E-6 " pathEditMode="relative" rAng="0" ptsTypes="AA">
                                      <p:cBhvr>
                                        <p:cTn id="7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98" grpId="0"/>
      <p:bldP spid="258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5814-085845_p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0"/>
            <a:ext cx="52578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images[48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199" y="685800"/>
            <a:ext cx="2514601" cy="24762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3" name="Picture 11" descr="images[27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657600"/>
            <a:ext cx="2286996" cy="228699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4" name="Picture 12" descr="images[33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505200"/>
            <a:ext cx="2590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CAQZWT6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685799"/>
            <a:ext cx="2590800" cy="245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8" descr="binh-hoa-tu-hop-sua-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685800"/>
            <a:ext cx="276312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9" descr="imag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3505200"/>
            <a:ext cx="2677956" cy="247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57200" y="685800"/>
            <a:ext cx="2590800" cy="24384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3505200"/>
            <a:ext cx="2590800" cy="24384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76600" y="3505200"/>
            <a:ext cx="2667000" cy="24384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72200" y="3505200"/>
            <a:ext cx="2590800" cy="24384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00400" y="685800"/>
            <a:ext cx="2743200" cy="24384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0" y="685800"/>
            <a:ext cx="2590800" cy="24384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hủ Công Lớp 3- Bài 12- Đan Nong Mốt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04825" y="457200"/>
            <a:ext cx="813435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ndial Dreams - Kevin Ker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28600" y="63246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1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9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2286000"/>
            <a:ext cx="6400800" cy="1143000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Tiết học kết thúc</a:t>
            </a:r>
          </a:p>
        </p:txBody>
      </p:sp>
      <p:sp>
        <p:nvSpPr>
          <p:cNvPr id="188420" name="Rectangle 11"/>
          <p:cNvSpPr>
            <a:spLocks noChangeArrowheads="1"/>
          </p:cNvSpPr>
          <p:nvPr/>
        </p:nvSpPr>
        <p:spPr bwMode="auto">
          <a:xfrm>
            <a:off x="-228600" y="3489325"/>
            <a:ext cx="9525000" cy="990600"/>
          </a:xfrm>
          <a:prstGeom prst="rect">
            <a:avLst/>
          </a:prstGeom>
          <a:solidFill>
            <a:srgbClr val="0000FF"/>
          </a:solidFill>
          <a:ln w="476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3600"/>
          </a:p>
        </p:txBody>
      </p:sp>
      <p:sp>
        <p:nvSpPr>
          <p:cNvPr id="117772" name="Text Box 12"/>
          <p:cNvSpPr txBox="1">
            <a:spLocks noChangeArrowheads="1"/>
          </p:cNvSpPr>
          <p:nvPr/>
        </p:nvSpPr>
        <p:spPr bwMode="auto">
          <a:xfrm>
            <a:off x="-17754600" y="3489325"/>
            <a:ext cx="174498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800" b="1" dirty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Chúc thầy cô mạnh khoẻ, chúc </a:t>
            </a:r>
            <a:r>
              <a:rPr lang="en-US" sz="5800" b="1" dirty="0" smtClean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các con </a:t>
            </a:r>
            <a:r>
              <a:rPr lang="en-US" sz="5800" b="1" dirty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học tốt !</a:t>
            </a:r>
            <a:endParaRPr lang="en-US" sz="5800" b="1" dirty="0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88422" name="Picture 8" descr="Imw77289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286000"/>
            <a:ext cx="15748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23" name="Picture 8" descr="Imw77289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"/>
            <a:ext cx="15748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24" name="Picture 8" descr="Imw77289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362200"/>
            <a:ext cx="15748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5814-085845_p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0"/>
            <a:ext cx="52578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5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1371600" y="381000"/>
            <a:ext cx="6477000" cy="6122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85963" y="2443163"/>
            <a:ext cx="4114800" cy="4114800"/>
            <a:chOff x="192" y="1440"/>
            <a:chExt cx="2592" cy="2592"/>
          </a:xfrm>
        </p:grpSpPr>
        <p:sp>
          <p:nvSpPr>
            <p:cNvPr id="11270" name="Rectangle 5"/>
            <p:cNvSpPr>
              <a:spLocks noChangeArrowheads="1"/>
            </p:cNvSpPr>
            <p:nvPr/>
          </p:nvSpPr>
          <p:spPr bwMode="auto">
            <a:xfrm>
              <a:off x="480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271" name="Rectangle 6"/>
            <p:cNvSpPr>
              <a:spLocks noChangeArrowheads="1"/>
            </p:cNvSpPr>
            <p:nvPr/>
          </p:nvSpPr>
          <p:spPr bwMode="auto">
            <a:xfrm>
              <a:off x="480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272" name="Rectangle 7"/>
            <p:cNvSpPr>
              <a:spLocks noChangeArrowheads="1"/>
            </p:cNvSpPr>
            <p:nvPr/>
          </p:nvSpPr>
          <p:spPr bwMode="auto">
            <a:xfrm>
              <a:off x="768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273" name="Rectangle 8"/>
            <p:cNvSpPr>
              <a:spLocks noChangeArrowheads="1"/>
            </p:cNvSpPr>
            <p:nvPr/>
          </p:nvSpPr>
          <p:spPr bwMode="auto">
            <a:xfrm>
              <a:off x="768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274" name="Rectangle 9"/>
            <p:cNvSpPr>
              <a:spLocks noChangeArrowheads="1"/>
            </p:cNvSpPr>
            <p:nvPr/>
          </p:nvSpPr>
          <p:spPr bwMode="auto">
            <a:xfrm>
              <a:off x="768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275" name="Rectangle 10"/>
            <p:cNvSpPr>
              <a:spLocks noChangeArrowheads="1"/>
            </p:cNvSpPr>
            <p:nvPr/>
          </p:nvSpPr>
          <p:spPr bwMode="auto">
            <a:xfrm>
              <a:off x="768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276" name="Rectangle 11"/>
            <p:cNvSpPr>
              <a:spLocks noChangeArrowheads="1"/>
            </p:cNvSpPr>
            <p:nvPr/>
          </p:nvSpPr>
          <p:spPr bwMode="auto">
            <a:xfrm>
              <a:off x="480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277" name="Rectangle 12"/>
            <p:cNvSpPr>
              <a:spLocks noChangeArrowheads="1"/>
            </p:cNvSpPr>
            <p:nvPr/>
          </p:nvSpPr>
          <p:spPr bwMode="auto">
            <a:xfrm>
              <a:off x="480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278" name="Rectangle 13"/>
            <p:cNvSpPr>
              <a:spLocks noChangeArrowheads="1"/>
            </p:cNvSpPr>
            <p:nvPr/>
          </p:nvSpPr>
          <p:spPr bwMode="auto">
            <a:xfrm>
              <a:off x="480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279" name="Rectangle 14"/>
            <p:cNvSpPr>
              <a:spLocks noChangeArrowheads="1"/>
            </p:cNvSpPr>
            <p:nvPr/>
          </p:nvSpPr>
          <p:spPr bwMode="auto">
            <a:xfrm>
              <a:off x="480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280" name="Rectangle 15"/>
            <p:cNvSpPr>
              <a:spLocks noChangeArrowheads="1"/>
            </p:cNvSpPr>
            <p:nvPr/>
          </p:nvSpPr>
          <p:spPr bwMode="auto">
            <a:xfrm>
              <a:off x="480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281" name="Rectangle 16"/>
            <p:cNvSpPr>
              <a:spLocks noChangeArrowheads="1"/>
            </p:cNvSpPr>
            <p:nvPr/>
          </p:nvSpPr>
          <p:spPr bwMode="auto">
            <a:xfrm>
              <a:off x="480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282" name="Rectangle 17"/>
            <p:cNvSpPr>
              <a:spLocks noChangeArrowheads="1"/>
            </p:cNvSpPr>
            <p:nvPr/>
          </p:nvSpPr>
          <p:spPr bwMode="auto">
            <a:xfrm>
              <a:off x="134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283" name="Rectangle 18"/>
            <p:cNvSpPr>
              <a:spLocks noChangeArrowheads="1"/>
            </p:cNvSpPr>
            <p:nvPr/>
          </p:nvSpPr>
          <p:spPr bwMode="auto">
            <a:xfrm>
              <a:off x="134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284" name="Rectangle 19"/>
            <p:cNvSpPr>
              <a:spLocks noChangeArrowheads="1"/>
            </p:cNvSpPr>
            <p:nvPr/>
          </p:nvSpPr>
          <p:spPr bwMode="auto">
            <a:xfrm>
              <a:off x="2496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285" name="Rectangle 20"/>
            <p:cNvSpPr>
              <a:spLocks noChangeArrowheads="1"/>
            </p:cNvSpPr>
            <p:nvPr/>
          </p:nvSpPr>
          <p:spPr bwMode="auto">
            <a:xfrm>
              <a:off x="2208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286" name="Rectangle 21"/>
            <p:cNvSpPr>
              <a:spLocks noChangeArrowheads="1"/>
            </p:cNvSpPr>
            <p:nvPr/>
          </p:nvSpPr>
          <p:spPr bwMode="auto">
            <a:xfrm>
              <a:off x="2496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287" name="Rectangle 22"/>
            <p:cNvSpPr>
              <a:spLocks noChangeArrowheads="1"/>
            </p:cNvSpPr>
            <p:nvPr/>
          </p:nvSpPr>
          <p:spPr bwMode="auto">
            <a:xfrm>
              <a:off x="1920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288" name="Rectangle 23"/>
            <p:cNvSpPr>
              <a:spLocks noChangeArrowheads="1"/>
            </p:cNvSpPr>
            <p:nvPr/>
          </p:nvSpPr>
          <p:spPr bwMode="auto">
            <a:xfrm>
              <a:off x="2496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289" name="Rectangle 24"/>
            <p:cNvSpPr>
              <a:spLocks noChangeArrowheads="1"/>
            </p:cNvSpPr>
            <p:nvPr/>
          </p:nvSpPr>
          <p:spPr bwMode="auto">
            <a:xfrm>
              <a:off x="2208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290" name="Rectangle 25"/>
            <p:cNvSpPr>
              <a:spLocks noChangeArrowheads="1"/>
            </p:cNvSpPr>
            <p:nvPr/>
          </p:nvSpPr>
          <p:spPr bwMode="auto">
            <a:xfrm>
              <a:off x="1920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291" name="Rectangle 26"/>
            <p:cNvSpPr>
              <a:spLocks noChangeArrowheads="1"/>
            </p:cNvSpPr>
            <p:nvPr/>
          </p:nvSpPr>
          <p:spPr bwMode="auto">
            <a:xfrm>
              <a:off x="2496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292" name="Rectangle 27"/>
            <p:cNvSpPr>
              <a:spLocks noChangeArrowheads="1"/>
            </p:cNvSpPr>
            <p:nvPr/>
          </p:nvSpPr>
          <p:spPr bwMode="auto">
            <a:xfrm>
              <a:off x="2208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293" name="Rectangle 28"/>
            <p:cNvSpPr>
              <a:spLocks noChangeArrowheads="1"/>
            </p:cNvSpPr>
            <p:nvPr/>
          </p:nvSpPr>
          <p:spPr bwMode="auto">
            <a:xfrm>
              <a:off x="1920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294" name="Rectangle 29"/>
            <p:cNvSpPr>
              <a:spLocks noChangeArrowheads="1"/>
            </p:cNvSpPr>
            <p:nvPr/>
          </p:nvSpPr>
          <p:spPr bwMode="auto">
            <a:xfrm>
              <a:off x="1632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295" name="Rectangle 30"/>
            <p:cNvSpPr>
              <a:spLocks noChangeArrowheads="1"/>
            </p:cNvSpPr>
            <p:nvPr/>
          </p:nvSpPr>
          <p:spPr bwMode="auto">
            <a:xfrm>
              <a:off x="1632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296" name="Rectangle 31"/>
            <p:cNvSpPr>
              <a:spLocks noChangeArrowheads="1"/>
            </p:cNvSpPr>
            <p:nvPr/>
          </p:nvSpPr>
          <p:spPr bwMode="auto">
            <a:xfrm>
              <a:off x="1632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297" name="Rectangle 32"/>
            <p:cNvSpPr>
              <a:spLocks noChangeArrowheads="1"/>
            </p:cNvSpPr>
            <p:nvPr/>
          </p:nvSpPr>
          <p:spPr bwMode="auto">
            <a:xfrm>
              <a:off x="1632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298" name="Rectangle 33"/>
            <p:cNvSpPr>
              <a:spLocks noChangeArrowheads="1"/>
            </p:cNvSpPr>
            <p:nvPr/>
          </p:nvSpPr>
          <p:spPr bwMode="auto">
            <a:xfrm>
              <a:off x="134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299" name="Rectangle 34"/>
            <p:cNvSpPr>
              <a:spLocks noChangeArrowheads="1"/>
            </p:cNvSpPr>
            <p:nvPr/>
          </p:nvSpPr>
          <p:spPr bwMode="auto">
            <a:xfrm>
              <a:off x="134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00" name="Rectangle 35"/>
            <p:cNvSpPr>
              <a:spLocks noChangeArrowheads="1"/>
            </p:cNvSpPr>
            <p:nvPr/>
          </p:nvSpPr>
          <p:spPr bwMode="auto">
            <a:xfrm>
              <a:off x="134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01" name="Rectangle 36"/>
            <p:cNvSpPr>
              <a:spLocks noChangeArrowheads="1"/>
            </p:cNvSpPr>
            <p:nvPr/>
          </p:nvSpPr>
          <p:spPr bwMode="auto">
            <a:xfrm>
              <a:off x="134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02" name="Rectangle 37"/>
            <p:cNvSpPr>
              <a:spLocks noChangeArrowheads="1"/>
            </p:cNvSpPr>
            <p:nvPr/>
          </p:nvSpPr>
          <p:spPr bwMode="auto">
            <a:xfrm>
              <a:off x="134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03" name="Rectangle 38"/>
            <p:cNvSpPr>
              <a:spLocks noChangeArrowheads="1"/>
            </p:cNvSpPr>
            <p:nvPr/>
          </p:nvSpPr>
          <p:spPr bwMode="auto">
            <a:xfrm>
              <a:off x="1056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04" name="Rectangle 39"/>
            <p:cNvSpPr>
              <a:spLocks noChangeArrowheads="1"/>
            </p:cNvSpPr>
            <p:nvPr/>
          </p:nvSpPr>
          <p:spPr bwMode="auto">
            <a:xfrm>
              <a:off x="1056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05" name="Rectangle 40"/>
            <p:cNvSpPr>
              <a:spLocks noChangeArrowheads="1"/>
            </p:cNvSpPr>
            <p:nvPr/>
          </p:nvSpPr>
          <p:spPr bwMode="auto">
            <a:xfrm>
              <a:off x="1056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06" name="Rectangle 41"/>
            <p:cNvSpPr>
              <a:spLocks noChangeArrowheads="1"/>
            </p:cNvSpPr>
            <p:nvPr/>
          </p:nvSpPr>
          <p:spPr bwMode="auto">
            <a:xfrm>
              <a:off x="1056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07" name="Rectangle 42"/>
            <p:cNvSpPr>
              <a:spLocks noChangeArrowheads="1"/>
            </p:cNvSpPr>
            <p:nvPr/>
          </p:nvSpPr>
          <p:spPr bwMode="auto">
            <a:xfrm>
              <a:off x="1056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08" name="Rectangle 43"/>
            <p:cNvSpPr>
              <a:spLocks noChangeArrowheads="1"/>
            </p:cNvSpPr>
            <p:nvPr/>
          </p:nvSpPr>
          <p:spPr bwMode="auto">
            <a:xfrm>
              <a:off x="1056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09" name="Rectangle 44"/>
            <p:cNvSpPr>
              <a:spLocks noChangeArrowheads="1"/>
            </p:cNvSpPr>
            <p:nvPr/>
          </p:nvSpPr>
          <p:spPr bwMode="auto">
            <a:xfrm>
              <a:off x="1056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10" name="Rectangle 45"/>
            <p:cNvSpPr>
              <a:spLocks noChangeArrowheads="1"/>
            </p:cNvSpPr>
            <p:nvPr/>
          </p:nvSpPr>
          <p:spPr bwMode="auto">
            <a:xfrm>
              <a:off x="768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11" name="Rectangle 46"/>
            <p:cNvSpPr>
              <a:spLocks noChangeArrowheads="1"/>
            </p:cNvSpPr>
            <p:nvPr/>
          </p:nvSpPr>
          <p:spPr bwMode="auto">
            <a:xfrm>
              <a:off x="768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12" name="Rectangle 47"/>
            <p:cNvSpPr>
              <a:spLocks noChangeArrowheads="1"/>
            </p:cNvSpPr>
            <p:nvPr/>
          </p:nvSpPr>
          <p:spPr bwMode="auto">
            <a:xfrm>
              <a:off x="768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13" name="Rectangle 48"/>
            <p:cNvSpPr>
              <a:spLocks noChangeArrowheads="1"/>
            </p:cNvSpPr>
            <p:nvPr/>
          </p:nvSpPr>
          <p:spPr bwMode="auto">
            <a:xfrm>
              <a:off x="768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14" name="Rectangle 49"/>
            <p:cNvSpPr>
              <a:spLocks noChangeArrowheads="1"/>
            </p:cNvSpPr>
            <p:nvPr/>
          </p:nvSpPr>
          <p:spPr bwMode="auto">
            <a:xfrm>
              <a:off x="768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15" name="Rectangle 50"/>
            <p:cNvSpPr>
              <a:spLocks noChangeArrowheads="1"/>
            </p:cNvSpPr>
            <p:nvPr/>
          </p:nvSpPr>
          <p:spPr bwMode="auto">
            <a:xfrm>
              <a:off x="480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16" name="Rectangle 51"/>
            <p:cNvSpPr>
              <a:spLocks noChangeArrowheads="1"/>
            </p:cNvSpPr>
            <p:nvPr/>
          </p:nvSpPr>
          <p:spPr bwMode="auto">
            <a:xfrm>
              <a:off x="192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17" name="Rectangle 52"/>
            <p:cNvSpPr>
              <a:spLocks noChangeArrowheads="1"/>
            </p:cNvSpPr>
            <p:nvPr/>
          </p:nvSpPr>
          <p:spPr bwMode="auto">
            <a:xfrm>
              <a:off x="192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18" name="Rectangle 53"/>
            <p:cNvSpPr>
              <a:spLocks noChangeArrowheads="1"/>
            </p:cNvSpPr>
            <p:nvPr/>
          </p:nvSpPr>
          <p:spPr bwMode="auto">
            <a:xfrm>
              <a:off x="192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19" name="Rectangle 54"/>
            <p:cNvSpPr>
              <a:spLocks noChangeArrowheads="1"/>
            </p:cNvSpPr>
            <p:nvPr/>
          </p:nvSpPr>
          <p:spPr bwMode="auto">
            <a:xfrm>
              <a:off x="192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20" name="Rectangle 55"/>
            <p:cNvSpPr>
              <a:spLocks noChangeArrowheads="1"/>
            </p:cNvSpPr>
            <p:nvPr/>
          </p:nvSpPr>
          <p:spPr bwMode="auto">
            <a:xfrm>
              <a:off x="192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21" name="Rectangle 56"/>
            <p:cNvSpPr>
              <a:spLocks noChangeArrowheads="1"/>
            </p:cNvSpPr>
            <p:nvPr/>
          </p:nvSpPr>
          <p:spPr bwMode="auto">
            <a:xfrm>
              <a:off x="192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22" name="Rectangle 57"/>
            <p:cNvSpPr>
              <a:spLocks noChangeArrowheads="1"/>
            </p:cNvSpPr>
            <p:nvPr/>
          </p:nvSpPr>
          <p:spPr bwMode="auto">
            <a:xfrm>
              <a:off x="192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23" name="Rectangle 58"/>
            <p:cNvSpPr>
              <a:spLocks noChangeArrowheads="1"/>
            </p:cNvSpPr>
            <p:nvPr/>
          </p:nvSpPr>
          <p:spPr bwMode="auto">
            <a:xfrm>
              <a:off x="192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24" name="Rectangle 59"/>
            <p:cNvSpPr>
              <a:spLocks noChangeArrowheads="1"/>
            </p:cNvSpPr>
            <p:nvPr/>
          </p:nvSpPr>
          <p:spPr bwMode="auto">
            <a:xfrm>
              <a:off x="192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25" name="Rectangle 60"/>
            <p:cNvSpPr>
              <a:spLocks noChangeArrowheads="1"/>
            </p:cNvSpPr>
            <p:nvPr/>
          </p:nvSpPr>
          <p:spPr bwMode="auto">
            <a:xfrm>
              <a:off x="1632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26" name="Rectangle 61"/>
            <p:cNvSpPr>
              <a:spLocks noChangeArrowheads="1"/>
            </p:cNvSpPr>
            <p:nvPr/>
          </p:nvSpPr>
          <p:spPr bwMode="auto">
            <a:xfrm>
              <a:off x="134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27" name="Rectangle 62"/>
            <p:cNvSpPr>
              <a:spLocks noChangeArrowheads="1"/>
            </p:cNvSpPr>
            <p:nvPr/>
          </p:nvSpPr>
          <p:spPr bwMode="auto">
            <a:xfrm>
              <a:off x="1920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28" name="Rectangle 63"/>
            <p:cNvSpPr>
              <a:spLocks noChangeArrowheads="1"/>
            </p:cNvSpPr>
            <p:nvPr/>
          </p:nvSpPr>
          <p:spPr bwMode="auto">
            <a:xfrm>
              <a:off x="2208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29" name="Rectangle 64"/>
            <p:cNvSpPr>
              <a:spLocks noChangeArrowheads="1"/>
            </p:cNvSpPr>
            <p:nvPr/>
          </p:nvSpPr>
          <p:spPr bwMode="auto">
            <a:xfrm>
              <a:off x="1920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30" name="Rectangle 65"/>
            <p:cNvSpPr>
              <a:spLocks noChangeArrowheads="1"/>
            </p:cNvSpPr>
            <p:nvPr/>
          </p:nvSpPr>
          <p:spPr bwMode="auto">
            <a:xfrm>
              <a:off x="1920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31" name="Rectangle 66"/>
            <p:cNvSpPr>
              <a:spLocks noChangeArrowheads="1"/>
            </p:cNvSpPr>
            <p:nvPr/>
          </p:nvSpPr>
          <p:spPr bwMode="auto">
            <a:xfrm>
              <a:off x="2208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32" name="Rectangle 67"/>
            <p:cNvSpPr>
              <a:spLocks noChangeArrowheads="1"/>
            </p:cNvSpPr>
            <p:nvPr/>
          </p:nvSpPr>
          <p:spPr bwMode="auto">
            <a:xfrm>
              <a:off x="2208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33" name="Rectangle 68"/>
            <p:cNvSpPr>
              <a:spLocks noChangeArrowheads="1"/>
            </p:cNvSpPr>
            <p:nvPr/>
          </p:nvSpPr>
          <p:spPr bwMode="auto">
            <a:xfrm>
              <a:off x="1920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34" name="Rectangle 69"/>
            <p:cNvSpPr>
              <a:spLocks noChangeArrowheads="1"/>
            </p:cNvSpPr>
            <p:nvPr/>
          </p:nvSpPr>
          <p:spPr bwMode="auto">
            <a:xfrm>
              <a:off x="1632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35" name="Rectangle 70"/>
            <p:cNvSpPr>
              <a:spLocks noChangeArrowheads="1"/>
            </p:cNvSpPr>
            <p:nvPr/>
          </p:nvSpPr>
          <p:spPr bwMode="auto">
            <a:xfrm>
              <a:off x="1632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36" name="Rectangle 71"/>
            <p:cNvSpPr>
              <a:spLocks noChangeArrowheads="1"/>
            </p:cNvSpPr>
            <p:nvPr/>
          </p:nvSpPr>
          <p:spPr bwMode="auto">
            <a:xfrm>
              <a:off x="1632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37" name="Rectangle 72"/>
            <p:cNvSpPr>
              <a:spLocks noChangeArrowheads="1"/>
            </p:cNvSpPr>
            <p:nvPr/>
          </p:nvSpPr>
          <p:spPr bwMode="auto">
            <a:xfrm>
              <a:off x="1632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38" name="Rectangle 73"/>
            <p:cNvSpPr>
              <a:spLocks noChangeArrowheads="1"/>
            </p:cNvSpPr>
            <p:nvPr/>
          </p:nvSpPr>
          <p:spPr bwMode="auto">
            <a:xfrm>
              <a:off x="134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39" name="Rectangle 74"/>
            <p:cNvSpPr>
              <a:spLocks noChangeArrowheads="1"/>
            </p:cNvSpPr>
            <p:nvPr/>
          </p:nvSpPr>
          <p:spPr bwMode="auto">
            <a:xfrm>
              <a:off x="1056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40" name="Rectangle 75"/>
            <p:cNvSpPr>
              <a:spLocks noChangeArrowheads="1"/>
            </p:cNvSpPr>
            <p:nvPr/>
          </p:nvSpPr>
          <p:spPr bwMode="auto">
            <a:xfrm>
              <a:off x="1056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41" name="Rectangle 76"/>
            <p:cNvSpPr>
              <a:spLocks noChangeArrowheads="1"/>
            </p:cNvSpPr>
            <p:nvPr/>
          </p:nvSpPr>
          <p:spPr bwMode="auto">
            <a:xfrm>
              <a:off x="2496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42" name="Rectangle 77"/>
            <p:cNvSpPr>
              <a:spLocks noChangeArrowheads="1"/>
            </p:cNvSpPr>
            <p:nvPr/>
          </p:nvSpPr>
          <p:spPr bwMode="auto">
            <a:xfrm>
              <a:off x="2496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43" name="Rectangle 78"/>
            <p:cNvSpPr>
              <a:spLocks noChangeArrowheads="1"/>
            </p:cNvSpPr>
            <p:nvPr/>
          </p:nvSpPr>
          <p:spPr bwMode="auto">
            <a:xfrm>
              <a:off x="2496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44" name="Rectangle 79"/>
            <p:cNvSpPr>
              <a:spLocks noChangeArrowheads="1"/>
            </p:cNvSpPr>
            <p:nvPr/>
          </p:nvSpPr>
          <p:spPr bwMode="auto">
            <a:xfrm>
              <a:off x="2496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45" name="Rectangle 80"/>
            <p:cNvSpPr>
              <a:spLocks noChangeArrowheads="1"/>
            </p:cNvSpPr>
            <p:nvPr/>
          </p:nvSpPr>
          <p:spPr bwMode="auto">
            <a:xfrm>
              <a:off x="2208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46" name="Rectangle 81"/>
            <p:cNvSpPr>
              <a:spLocks noChangeArrowheads="1"/>
            </p:cNvSpPr>
            <p:nvPr/>
          </p:nvSpPr>
          <p:spPr bwMode="auto">
            <a:xfrm>
              <a:off x="2208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47" name="Rectangle 82"/>
            <p:cNvSpPr>
              <a:spLocks noChangeArrowheads="1"/>
            </p:cNvSpPr>
            <p:nvPr/>
          </p:nvSpPr>
          <p:spPr bwMode="auto">
            <a:xfrm>
              <a:off x="2496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48" name="Rectangle 83"/>
            <p:cNvSpPr>
              <a:spLocks noChangeArrowheads="1"/>
            </p:cNvSpPr>
            <p:nvPr/>
          </p:nvSpPr>
          <p:spPr bwMode="auto">
            <a:xfrm>
              <a:off x="2208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49" name="Rectangle 84"/>
            <p:cNvSpPr>
              <a:spLocks noChangeArrowheads="1"/>
            </p:cNvSpPr>
            <p:nvPr/>
          </p:nvSpPr>
          <p:spPr bwMode="auto">
            <a:xfrm>
              <a:off x="1920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50" name="Rectangle 85"/>
            <p:cNvSpPr>
              <a:spLocks noChangeArrowheads="1"/>
            </p:cNvSpPr>
            <p:nvPr/>
          </p:nvSpPr>
          <p:spPr bwMode="auto">
            <a:xfrm>
              <a:off x="1920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6470" name="Rectangle 86"/>
          <p:cNvSpPr>
            <a:spLocks noChangeArrowheads="1"/>
          </p:cNvSpPr>
          <p:nvPr/>
        </p:nvSpPr>
        <p:spPr bwMode="auto">
          <a:xfrm rot="5400000">
            <a:off x="1914525" y="1866900"/>
            <a:ext cx="10525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4800" b="1">
                <a:solidFill>
                  <a:srgbClr val="000066"/>
                </a:solidFill>
                <a:sym typeface="Wingdings" pitchFamily="2" charset="2"/>
              </a:rPr>
              <a:t></a:t>
            </a:r>
            <a:r>
              <a:rPr lang="en-US" sz="4800" b="1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11268" name="Text Box 87"/>
          <p:cNvSpPr txBox="1">
            <a:spLocks noChangeArrowheads="1"/>
          </p:cNvSpPr>
          <p:nvPr/>
        </p:nvSpPr>
        <p:spPr bwMode="auto">
          <a:xfrm>
            <a:off x="1839913" y="1228725"/>
            <a:ext cx="554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Times New Roman" pitchFamily="18" charset="0"/>
              </a:rPr>
              <a:t>Cắt các nan ngang (tờ giấy màu đỏ)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852488" y="393700"/>
            <a:ext cx="4022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Bước 1: Kẻ, cắt các nan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1371600" y="4572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1371600" y="5029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1828800" y="3657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1828800" y="3200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1828800" y="2743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5" name="Rectangle 9"/>
          <p:cNvSpPr>
            <a:spLocks noChangeArrowheads="1"/>
          </p:cNvSpPr>
          <p:nvPr/>
        </p:nvSpPr>
        <p:spPr bwMode="auto">
          <a:xfrm>
            <a:off x="1828800" y="2286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6" name="Rectangle 10"/>
          <p:cNvSpPr>
            <a:spLocks noChangeArrowheads="1"/>
          </p:cNvSpPr>
          <p:nvPr/>
        </p:nvSpPr>
        <p:spPr bwMode="auto">
          <a:xfrm>
            <a:off x="1371600" y="5486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7" name="Rectangle 11"/>
          <p:cNvSpPr>
            <a:spLocks noChangeArrowheads="1"/>
          </p:cNvSpPr>
          <p:nvPr/>
        </p:nvSpPr>
        <p:spPr bwMode="auto">
          <a:xfrm>
            <a:off x="1371600" y="5943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8" name="Rectangle 12"/>
          <p:cNvSpPr>
            <a:spLocks noChangeArrowheads="1"/>
          </p:cNvSpPr>
          <p:nvPr/>
        </p:nvSpPr>
        <p:spPr bwMode="auto">
          <a:xfrm>
            <a:off x="1371600" y="3657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9" name="Rectangle 13"/>
          <p:cNvSpPr>
            <a:spLocks noChangeArrowheads="1"/>
          </p:cNvSpPr>
          <p:nvPr/>
        </p:nvSpPr>
        <p:spPr bwMode="auto">
          <a:xfrm>
            <a:off x="1371600" y="3200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00" name="Rectangle 14"/>
          <p:cNvSpPr>
            <a:spLocks noChangeArrowheads="1"/>
          </p:cNvSpPr>
          <p:nvPr/>
        </p:nvSpPr>
        <p:spPr bwMode="auto">
          <a:xfrm>
            <a:off x="1371600" y="2743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01" name="Rectangle 15"/>
          <p:cNvSpPr>
            <a:spLocks noChangeArrowheads="1"/>
          </p:cNvSpPr>
          <p:nvPr/>
        </p:nvSpPr>
        <p:spPr bwMode="auto">
          <a:xfrm>
            <a:off x="1371600" y="2286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02" name="Rectangle 16"/>
          <p:cNvSpPr>
            <a:spLocks noChangeArrowheads="1"/>
          </p:cNvSpPr>
          <p:nvPr/>
        </p:nvSpPr>
        <p:spPr bwMode="auto">
          <a:xfrm>
            <a:off x="2743200" y="3657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03" name="Rectangle 17"/>
          <p:cNvSpPr>
            <a:spLocks noChangeArrowheads="1"/>
          </p:cNvSpPr>
          <p:nvPr/>
        </p:nvSpPr>
        <p:spPr bwMode="auto">
          <a:xfrm>
            <a:off x="2743200" y="2743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04" name="Rectangle 18"/>
          <p:cNvSpPr>
            <a:spLocks noChangeArrowheads="1"/>
          </p:cNvSpPr>
          <p:nvPr/>
        </p:nvSpPr>
        <p:spPr bwMode="auto">
          <a:xfrm>
            <a:off x="4572000" y="4572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05" name="Rectangle 19"/>
          <p:cNvSpPr>
            <a:spLocks noChangeArrowheads="1"/>
          </p:cNvSpPr>
          <p:nvPr/>
        </p:nvSpPr>
        <p:spPr bwMode="auto">
          <a:xfrm>
            <a:off x="4114800" y="4572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06" name="Rectangle 20"/>
          <p:cNvSpPr>
            <a:spLocks noChangeArrowheads="1"/>
          </p:cNvSpPr>
          <p:nvPr/>
        </p:nvSpPr>
        <p:spPr bwMode="auto">
          <a:xfrm>
            <a:off x="4572000" y="5029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07" name="Rectangle 21"/>
          <p:cNvSpPr>
            <a:spLocks noChangeArrowheads="1"/>
          </p:cNvSpPr>
          <p:nvPr/>
        </p:nvSpPr>
        <p:spPr bwMode="auto">
          <a:xfrm>
            <a:off x="3657600" y="5029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08" name="Rectangle 22"/>
          <p:cNvSpPr>
            <a:spLocks noChangeArrowheads="1"/>
          </p:cNvSpPr>
          <p:nvPr/>
        </p:nvSpPr>
        <p:spPr bwMode="auto">
          <a:xfrm>
            <a:off x="4572000" y="5486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09" name="Rectangle 23"/>
          <p:cNvSpPr>
            <a:spLocks noChangeArrowheads="1"/>
          </p:cNvSpPr>
          <p:nvPr/>
        </p:nvSpPr>
        <p:spPr bwMode="auto">
          <a:xfrm>
            <a:off x="4114800" y="5486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10" name="Rectangle 24"/>
          <p:cNvSpPr>
            <a:spLocks noChangeArrowheads="1"/>
          </p:cNvSpPr>
          <p:nvPr/>
        </p:nvSpPr>
        <p:spPr bwMode="auto">
          <a:xfrm>
            <a:off x="3657600" y="5486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11" name="Rectangle 25"/>
          <p:cNvSpPr>
            <a:spLocks noChangeArrowheads="1"/>
          </p:cNvSpPr>
          <p:nvPr/>
        </p:nvSpPr>
        <p:spPr bwMode="auto">
          <a:xfrm>
            <a:off x="4572000" y="5943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12" name="Rectangle 26"/>
          <p:cNvSpPr>
            <a:spLocks noChangeArrowheads="1"/>
          </p:cNvSpPr>
          <p:nvPr/>
        </p:nvSpPr>
        <p:spPr bwMode="auto">
          <a:xfrm>
            <a:off x="4114800" y="5943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13" name="Rectangle 27"/>
          <p:cNvSpPr>
            <a:spLocks noChangeArrowheads="1"/>
          </p:cNvSpPr>
          <p:nvPr/>
        </p:nvSpPr>
        <p:spPr bwMode="auto">
          <a:xfrm>
            <a:off x="3657600" y="5943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14" name="Rectangle 28"/>
          <p:cNvSpPr>
            <a:spLocks noChangeArrowheads="1"/>
          </p:cNvSpPr>
          <p:nvPr/>
        </p:nvSpPr>
        <p:spPr bwMode="auto">
          <a:xfrm>
            <a:off x="3200400" y="4572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15" name="Rectangle 29"/>
          <p:cNvSpPr>
            <a:spLocks noChangeArrowheads="1"/>
          </p:cNvSpPr>
          <p:nvPr/>
        </p:nvSpPr>
        <p:spPr bwMode="auto">
          <a:xfrm>
            <a:off x="3200400" y="5029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16" name="Rectangle 30"/>
          <p:cNvSpPr>
            <a:spLocks noChangeArrowheads="1"/>
          </p:cNvSpPr>
          <p:nvPr/>
        </p:nvSpPr>
        <p:spPr bwMode="auto">
          <a:xfrm>
            <a:off x="3200400" y="5486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17" name="Rectangle 31"/>
          <p:cNvSpPr>
            <a:spLocks noChangeArrowheads="1"/>
          </p:cNvSpPr>
          <p:nvPr/>
        </p:nvSpPr>
        <p:spPr bwMode="auto">
          <a:xfrm>
            <a:off x="3200400" y="5943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18" name="Rectangle 32"/>
          <p:cNvSpPr>
            <a:spLocks noChangeArrowheads="1"/>
          </p:cNvSpPr>
          <p:nvPr/>
        </p:nvSpPr>
        <p:spPr bwMode="auto">
          <a:xfrm>
            <a:off x="2743200" y="41148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19" name="Rectangle 33"/>
          <p:cNvSpPr>
            <a:spLocks noChangeArrowheads="1"/>
          </p:cNvSpPr>
          <p:nvPr/>
        </p:nvSpPr>
        <p:spPr bwMode="auto">
          <a:xfrm>
            <a:off x="2743200" y="4572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20" name="Rectangle 34"/>
          <p:cNvSpPr>
            <a:spLocks noChangeArrowheads="1"/>
          </p:cNvSpPr>
          <p:nvPr/>
        </p:nvSpPr>
        <p:spPr bwMode="auto">
          <a:xfrm>
            <a:off x="2743200" y="5029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21" name="Rectangle 35"/>
          <p:cNvSpPr>
            <a:spLocks noChangeArrowheads="1"/>
          </p:cNvSpPr>
          <p:nvPr/>
        </p:nvSpPr>
        <p:spPr bwMode="auto">
          <a:xfrm>
            <a:off x="2743200" y="5486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22" name="Rectangle 36"/>
          <p:cNvSpPr>
            <a:spLocks noChangeArrowheads="1"/>
          </p:cNvSpPr>
          <p:nvPr/>
        </p:nvSpPr>
        <p:spPr bwMode="auto">
          <a:xfrm>
            <a:off x="2743200" y="5943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23" name="Rectangle 37"/>
          <p:cNvSpPr>
            <a:spLocks noChangeArrowheads="1"/>
          </p:cNvSpPr>
          <p:nvPr/>
        </p:nvSpPr>
        <p:spPr bwMode="auto">
          <a:xfrm>
            <a:off x="2286000" y="5486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24" name="Rectangle 38"/>
          <p:cNvSpPr>
            <a:spLocks noChangeArrowheads="1"/>
          </p:cNvSpPr>
          <p:nvPr/>
        </p:nvSpPr>
        <p:spPr bwMode="auto">
          <a:xfrm>
            <a:off x="2286000" y="5029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25" name="Rectangle 39"/>
          <p:cNvSpPr>
            <a:spLocks noChangeArrowheads="1"/>
          </p:cNvSpPr>
          <p:nvPr/>
        </p:nvSpPr>
        <p:spPr bwMode="auto">
          <a:xfrm>
            <a:off x="2286000" y="4572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26" name="Rectangle 40"/>
          <p:cNvSpPr>
            <a:spLocks noChangeArrowheads="1"/>
          </p:cNvSpPr>
          <p:nvPr/>
        </p:nvSpPr>
        <p:spPr bwMode="auto">
          <a:xfrm>
            <a:off x="2286000" y="41148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27" name="Rectangle 41"/>
          <p:cNvSpPr>
            <a:spLocks noChangeArrowheads="1"/>
          </p:cNvSpPr>
          <p:nvPr/>
        </p:nvSpPr>
        <p:spPr bwMode="auto">
          <a:xfrm>
            <a:off x="2286000" y="3657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28" name="Rectangle 42"/>
          <p:cNvSpPr>
            <a:spLocks noChangeArrowheads="1"/>
          </p:cNvSpPr>
          <p:nvPr/>
        </p:nvSpPr>
        <p:spPr bwMode="auto">
          <a:xfrm>
            <a:off x="2286000" y="3200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29" name="Rectangle 43"/>
          <p:cNvSpPr>
            <a:spLocks noChangeArrowheads="1"/>
          </p:cNvSpPr>
          <p:nvPr/>
        </p:nvSpPr>
        <p:spPr bwMode="auto">
          <a:xfrm>
            <a:off x="2286000" y="5943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30" name="Rectangle 44"/>
          <p:cNvSpPr>
            <a:spLocks noChangeArrowheads="1"/>
          </p:cNvSpPr>
          <p:nvPr/>
        </p:nvSpPr>
        <p:spPr bwMode="auto">
          <a:xfrm>
            <a:off x="1828800" y="41148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31" name="Rectangle 45"/>
          <p:cNvSpPr>
            <a:spLocks noChangeArrowheads="1"/>
          </p:cNvSpPr>
          <p:nvPr/>
        </p:nvSpPr>
        <p:spPr bwMode="auto">
          <a:xfrm>
            <a:off x="1828800" y="5943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32" name="Rectangle 46"/>
          <p:cNvSpPr>
            <a:spLocks noChangeArrowheads="1"/>
          </p:cNvSpPr>
          <p:nvPr/>
        </p:nvSpPr>
        <p:spPr bwMode="auto">
          <a:xfrm>
            <a:off x="1828800" y="5486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33" name="Rectangle 47"/>
          <p:cNvSpPr>
            <a:spLocks noChangeArrowheads="1"/>
          </p:cNvSpPr>
          <p:nvPr/>
        </p:nvSpPr>
        <p:spPr bwMode="auto">
          <a:xfrm>
            <a:off x="1828800" y="5029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34" name="Rectangle 48"/>
          <p:cNvSpPr>
            <a:spLocks noChangeArrowheads="1"/>
          </p:cNvSpPr>
          <p:nvPr/>
        </p:nvSpPr>
        <p:spPr bwMode="auto">
          <a:xfrm>
            <a:off x="1828800" y="4572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35" name="Rectangle 49"/>
          <p:cNvSpPr>
            <a:spLocks noChangeArrowheads="1"/>
          </p:cNvSpPr>
          <p:nvPr/>
        </p:nvSpPr>
        <p:spPr bwMode="auto">
          <a:xfrm>
            <a:off x="1371600" y="41148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36" name="Rectangle 50"/>
          <p:cNvSpPr>
            <a:spLocks noChangeArrowheads="1"/>
          </p:cNvSpPr>
          <p:nvPr/>
        </p:nvSpPr>
        <p:spPr bwMode="auto">
          <a:xfrm>
            <a:off x="3200400" y="41148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37" name="Rectangle 51"/>
          <p:cNvSpPr>
            <a:spLocks noChangeArrowheads="1"/>
          </p:cNvSpPr>
          <p:nvPr/>
        </p:nvSpPr>
        <p:spPr bwMode="auto">
          <a:xfrm>
            <a:off x="2743200" y="3200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38" name="Rectangle 52"/>
          <p:cNvSpPr>
            <a:spLocks noChangeArrowheads="1"/>
          </p:cNvSpPr>
          <p:nvPr/>
        </p:nvSpPr>
        <p:spPr bwMode="auto">
          <a:xfrm>
            <a:off x="3657600" y="3200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39" name="Rectangle 53"/>
          <p:cNvSpPr>
            <a:spLocks noChangeArrowheads="1"/>
          </p:cNvSpPr>
          <p:nvPr/>
        </p:nvSpPr>
        <p:spPr bwMode="auto">
          <a:xfrm>
            <a:off x="4114800" y="2743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40" name="Rectangle 54"/>
          <p:cNvSpPr>
            <a:spLocks noChangeArrowheads="1"/>
          </p:cNvSpPr>
          <p:nvPr/>
        </p:nvSpPr>
        <p:spPr bwMode="auto">
          <a:xfrm>
            <a:off x="3657600" y="4572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41" name="Rectangle 55"/>
          <p:cNvSpPr>
            <a:spLocks noChangeArrowheads="1"/>
          </p:cNvSpPr>
          <p:nvPr/>
        </p:nvSpPr>
        <p:spPr bwMode="auto">
          <a:xfrm>
            <a:off x="3657600" y="2743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42" name="Rectangle 56"/>
          <p:cNvSpPr>
            <a:spLocks noChangeArrowheads="1"/>
          </p:cNvSpPr>
          <p:nvPr/>
        </p:nvSpPr>
        <p:spPr bwMode="auto">
          <a:xfrm>
            <a:off x="4114800" y="2286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43" name="Rectangle 57"/>
          <p:cNvSpPr>
            <a:spLocks noChangeArrowheads="1"/>
          </p:cNvSpPr>
          <p:nvPr/>
        </p:nvSpPr>
        <p:spPr bwMode="auto">
          <a:xfrm>
            <a:off x="4114800" y="5029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44" name="Rectangle 58"/>
          <p:cNvSpPr>
            <a:spLocks noChangeArrowheads="1"/>
          </p:cNvSpPr>
          <p:nvPr/>
        </p:nvSpPr>
        <p:spPr bwMode="auto">
          <a:xfrm>
            <a:off x="3657600" y="2286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45" name="Rectangle 59"/>
          <p:cNvSpPr>
            <a:spLocks noChangeArrowheads="1"/>
          </p:cNvSpPr>
          <p:nvPr/>
        </p:nvSpPr>
        <p:spPr bwMode="auto">
          <a:xfrm>
            <a:off x="3200400" y="3657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46" name="Rectangle 60"/>
          <p:cNvSpPr>
            <a:spLocks noChangeArrowheads="1"/>
          </p:cNvSpPr>
          <p:nvPr/>
        </p:nvSpPr>
        <p:spPr bwMode="auto">
          <a:xfrm>
            <a:off x="3200400" y="3200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47" name="Rectangle 61"/>
          <p:cNvSpPr>
            <a:spLocks noChangeArrowheads="1"/>
          </p:cNvSpPr>
          <p:nvPr/>
        </p:nvSpPr>
        <p:spPr bwMode="auto">
          <a:xfrm>
            <a:off x="3200400" y="2743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48" name="Rectangle 62"/>
          <p:cNvSpPr>
            <a:spLocks noChangeArrowheads="1"/>
          </p:cNvSpPr>
          <p:nvPr/>
        </p:nvSpPr>
        <p:spPr bwMode="auto">
          <a:xfrm>
            <a:off x="3200400" y="2286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49" name="Rectangle 63"/>
          <p:cNvSpPr>
            <a:spLocks noChangeArrowheads="1"/>
          </p:cNvSpPr>
          <p:nvPr/>
        </p:nvSpPr>
        <p:spPr bwMode="auto">
          <a:xfrm>
            <a:off x="2743200" y="2286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50" name="Rectangle 64"/>
          <p:cNvSpPr>
            <a:spLocks noChangeArrowheads="1"/>
          </p:cNvSpPr>
          <p:nvPr/>
        </p:nvSpPr>
        <p:spPr bwMode="auto">
          <a:xfrm>
            <a:off x="2286000" y="2743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51" name="Rectangle 65"/>
          <p:cNvSpPr>
            <a:spLocks noChangeArrowheads="1"/>
          </p:cNvSpPr>
          <p:nvPr/>
        </p:nvSpPr>
        <p:spPr bwMode="auto">
          <a:xfrm>
            <a:off x="2286000" y="2286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52" name="Rectangle 66"/>
          <p:cNvSpPr>
            <a:spLocks noChangeArrowheads="1"/>
          </p:cNvSpPr>
          <p:nvPr/>
        </p:nvSpPr>
        <p:spPr bwMode="auto">
          <a:xfrm>
            <a:off x="4572000" y="3200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53" name="Rectangle 67"/>
          <p:cNvSpPr>
            <a:spLocks noChangeArrowheads="1"/>
          </p:cNvSpPr>
          <p:nvPr/>
        </p:nvSpPr>
        <p:spPr bwMode="auto">
          <a:xfrm>
            <a:off x="4572000" y="2286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54" name="Rectangle 68"/>
          <p:cNvSpPr>
            <a:spLocks noChangeArrowheads="1"/>
          </p:cNvSpPr>
          <p:nvPr/>
        </p:nvSpPr>
        <p:spPr bwMode="auto">
          <a:xfrm>
            <a:off x="4572000" y="2743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55" name="Rectangle 69"/>
          <p:cNvSpPr>
            <a:spLocks noChangeArrowheads="1"/>
          </p:cNvSpPr>
          <p:nvPr/>
        </p:nvSpPr>
        <p:spPr bwMode="auto">
          <a:xfrm>
            <a:off x="4572000" y="3657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56" name="Rectangle 70"/>
          <p:cNvSpPr>
            <a:spLocks noChangeArrowheads="1"/>
          </p:cNvSpPr>
          <p:nvPr/>
        </p:nvSpPr>
        <p:spPr bwMode="auto">
          <a:xfrm>
            <a:off x="4114800" y="3200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57" name="Rectangle 71"/>
          <p:cNvSpPr>
            <a:spLocks noChangeArrowheads="1"/>
          </p:cNvSpPr>
          <p:nvPr/>
        </p:nvSpPr>
        <p:spPr bwMode="auto">
          <a:xfrm>
            <a:off x="4114800" y="3657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58" name="Rectangle 72"/>
          <p:cNvSpPr>
            <a:spLocks noChangeArrowheads="1"/>
          </p:cNvSpPr>
          <p:nvPr/>
        </p:nvSpPr>
        <p:spPr bwMode="auto">
          <a:xfrm>
            <a:off x="4572000" y="41148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59" name="Rectangle 73"/>
          <p:cNvSpPr>
            <a:spLocks noChangeArrowheads="1"/>
          </p:cNvSpPr>
          <p:nvPr/>
        </p:nvSpPr>
        <p:spPr bwMode="auto">
          <a:xfrm>
            <a:off x="4114800" y="41148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60" name="Rectangle 74"/>
          <p:cNvSpPr>
            <a:spLocks noChangeArrowheads="1"/>
          </p:cNvSpPr>
          <p:nvPr/>
        </p:nvSpPr>
        <p:spPr bwMode="auto">
          <a:xfrm>
            <a:off x="3657600" y="41148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61" name="Rectangle 75"/>
          <p:cNvSpPr>
            <a:spLocks noChangeArrowheads="1"/>
          </p:cNvSpPr>
          <p:nvPr/>
        </p:nvSpPr>
        <p:spPr bwMode="auto">
          <a:xfrm>
            <a:off x="3657600" y="3657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62" name="Rectangle 76"/>
          <p:cNvSpPr>
            <a:spLocks noChangeArrowheads="1"/>
          </p:cNvSpPr>
          <p:nvPr/>
        </p:nvSpPr>
        <p:spPr bwMode="auto">
          <a:xfrm rot="5640878">
            <a:off x="876301" y="4243387"/>
            <a:ext cx="105251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4800" b="1">
                <a:solidFill>
                  <a:srgbClr val="000066"/>
                </a:solidFill>
                <a:sym typeface="Wingdings" pitchFamily="2" charset="2"/>
              </a:rPr>
              <a:t></a:t>
            </a:r>
            <a:r>
              <a:rPr lang="en-US" sz="4800" b="1">
                <a:solidFill>
                  <a:srgbClr val="000066"/>
                </a:solidFill>
              </a:rPr>
              <a:t> </a:t>
            </a:r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 rot="21297144" flipH="1">
            <a:off x="784225" y="2292350"/>
            <a:ext cx="663575" cy="4108450"/>
            <a:chOff x="432" y="1440"/>
            <a:chExt cx="418" cy="2588"/>
          </a:xfrm>
        </p:grpSpPr>
        <p:sp>
          <p:nvSpPr>
            <p:cNvPr id="12366" name="Rectangle 78"/>
            <p:cNvSpPr>
              <a:spLocks noChangeArrowheads="1"/>
            </p:cNvSpPr>
            <p:nvPr/>
          </p:nvSpPr>
          <p:spPr bwMode="auto">
            <a:xfrm rot="5207878">
              <a:off x="465" y="201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367" name="Rectangle 79"/>
            <p:cNvSpPr>
              <a:spLocks noChangeArrowheads="1"/>
            </p:cNvSpPr>
            <p:nvPr/>
          </p:nvSpPr>
          <p:spPr bwMode="auto">
            <a:xfrm rot="5207878">
              <a:off x="448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368" name="Rectangle 80"/>
            <p:cNvSpPr>
              <a:spLocks noChangeArrowheads="1"/>
            </p:cNvSpPr>
            <p:nvPr/>
          </p:nvSpPr>
          <p:spPr bwMode="auto">
            <a:xfrm rot="5207878">
              <a:off x="432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369" name="Rectangle 81"/>
            <p:cNvSpPr>
              <a:spLocks noChangeArrowheads="1"/>
            </p:cNvSpPr>
            <p:nvPr/>
          </p:nvSpPr>
          <p:spPr bwMode="auto">
            <a:xfrm rot="5207878">
              <a:off x="546" y="345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370" name="Rectangle 82"/>
            <p:cNvSpPr>
              <a:spLocks noChangeArrowheads="1"/>
            </p:cNvSpPr>
            <p:nvPr/>
          </p:nvSpPr>
          <p:spPr bwMode="auto">
            <a:xfrm rot="5207878">
              <a:off x="530" y="3165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371" name="Rectangle 83"/>
            <p:cNvSpPr>
              <a:spLocks noChangeArrowheads="1"/>
            </p:cNvSpPr>
            <p:nvPr/>
          </p:nvSpPr>
          <p:spPr bwMode="auto">
            <a:xfrm rot="5207878">
              <a:off x="514" y="2877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372" name="Rectangle 84"/>
            <p:cNvSpPr>
              <a:spLocks noChangeArrowheads="1"/>
            </p:cNvSpPr>
            <p:nvPr/>
          </p:nvSpPr>
          <p:spPr bwMode="auto">
            <a:xfrm rot="5207878">
              <a:off x="498" y="259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373" name="Rectangle 85"/>
            <p:cNvSpPr>
              <a:spLocks noChangeArrowheads="1"/>
            </p:cNvSpPr>
            <p:nvPr/>
          </p:nvSpPr>
          <p:spPr bwMode="auto">
            <a:xfrm rot="5207878">
              <a:off x="481" y="230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374" name="Rectangle 86"/>
            <p:cNvSpPr>
              <a:spLocks noChangeArrowheads="1"/>
            </p:cNvSpPr>
            <p:nvPr/>
          </p:nvSpPr>
          <p:spPr bwMode="auto">
            <a:xfrm rot="5207878">
              <a:off x="562" y="37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2364" name="Text Box 5"/>
          <p:cNvSpPr txBox="1">
            <a:spLocks noChangeArrowheads="1"/>
          </p:cNvSpPr>
          <p:nvPr/>
        </p:nvSpPr>
        <p:spPr bwMode="auto">
          <a:xfrm>
            <a:off x="852488" y="393700"/>
            <a:ext cx="4022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Bước 1: Kẻ, cắt các nan</a:t>
            </a:r>
          </a:p>
        </p:txBody>
      </p:sp>
      <p:sp>
        <p:nvSpPr>
          <p:cNvPr id="12365" name="Text Box 87"/>
          <p:cNvSpPr txBox="1">
            <a:spLocks noChangeArrowheads="1"/>
          </p:cNvSpPr>
          <p:nvPr/>
        </p:nvSpPr>
        <p:spPr bwMode="auto">
          <a:xfrm>
            <a:off x="1839913" y="1228725"/>
            <a:ext cx="554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Times New Roman" pitchFamily="18" charset="0"/>
              </a:rPr>
              <a:t>Cắt các nan ngang (tờ giấy màu đỏ)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1371600" y="4572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1371600" y="5029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1828800" y="3657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1828800" y="3200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1828800" y="2743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19" name="Rectangle 9"/>
          <p:cNvSpPr>
            <a:spLocks noChangeArrowheads="1"/>
          </p:cNvSpPr>
          <p:nvPr/>
        </p:nvSpPr>
        <p:spPr bwMode="auto">
          <a:xfrm>
            <a:off x="1828800" y="2286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0" name="Rectangle 10"/>
          <p:cNvSpPr>
            <a:spLocks noChangeArrowheads="1"/>
          </p:cNvSpPr>
          <p:nvPr/>
        </p:nvSpPr>
        <p:spPr bwMode="auto">
          <a:xfrm>
            <a:off x="1371600" y="5486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1" name="Rectangle 11"/>
          <p:cNvSpPr>
            <a:spLocks noChangeArrowheads="1"/>
          </p:cNvSpPr>
          <p:nvPr/>
        </p:nvSpPr>
        <p:spPr bwMode="auto">
          <a:xfrm>
            <a:off x="1371600" y="5943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2" name="Rectangle 12"/>
          <p:cNvSpPr>
            <a:spLocks noChangeArrowheads="1"/>
          </p:cNvSpPr>
          <p:nvPr/>
        </p:nvSpPr>
        <p:spPr bwMode="auto">
          <a:xfrm>
            <a:off x="1371600" y="3657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3" name="Rectangle 13"/>
          <p:cNvSpPr>
            <a:spLocks noChangeArrowheads="1"/>
          </p:cNvSpPr>
          <p:nvPr/>
        </p:nvSpPr>
        <p:spPr bwMode="auto">
          <a:xfrm>
            <a:off x="1371600" y="3200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4" name="Rectangle 14"/>
          <p:cNvSpPr>
            <a:spLocks noChangeArrowheads="1"/>
          </p:cNvSpPr>
          <p:nvPr/>
        </p:nvSpPr>
        <p:spPr bwMode="auto">
          <a:xfrm>
            <a:off x="1371600" y="2743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5" name="Rectangle 15"/>
          <p:cNvSpPr>
            <a:spLocks noChangeArrowheads="1"/>
          </p:cNvSpPr>
          <p:nvPr/>
        </p:nvSpPr>
        <p:spPr bwMode="auto">
          <a:xfrm>
            <a:off x="1371600" y="2286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6" name="Rectangle 16"/>
          <p:cNvSpPr>
            <a:spLocks noChangeArrowheads="1"/>
          </p:cNvSpPr>
          <p:nvPr/>
        </p:nvSpPr>
        <p:spPr bwMode="auto">
          <a:xfrm>
            <a:off x="2743200" y="3657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7" name="Rectangle 17"/>
          <p:cNvSpPr>
            <a:spLocks noChangeArrowheads="1"/>
          </p:cNvSpPr>
          <p:nvPr/>
        </p:nvSpPr>
        <p:spPr bwMode="auto">
          <a:xfrm>
            <a:off x="2743200" y="2743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8" name="Rectangle 18"/>
          <p:cNvSpPr>
            <a:spLocks noChangeArrowheads="1"/>
          </p:cNvSpPr>
          <p:nvPr/>
        </p:nvSpPr>
        <p:spPr bwMode="auto">
          <a:xfrm>
            <a:off x="4572000" y="4572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9" name="Rectangle 19"/>
          <p:cNvSpPr>
            <a:spLocks noChangeArrowheads="1"/>
          </p:cNvSpPr>
          <p:nvPr/>
        </p:nvSpPr>
        <p:spPr bwMode="auto">
          <a:xfrm>
            <a:off x="4114800" y="4572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30" name="Rectangle 20"/>
          <p:cNvSpPr>
            <a:spLocks noChangeArrowheads="1"/>
          </p:cNvSpPr>
          <p:nvPr/>
        </p:nvSpPr>
        <p:spPr bwMode="auto">
          <a:xfrm>
            <a:off x="4572000" y="5029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31" name="Rectangle 21"/>
          <p:cNvSpPr>
            <a:spLocks noChangeArrowheads="1"/>
          </p:cNvSpPr>
          <p:nvPr/>
        </p:nvSpPr>
        <p:spPr bwMode="auto">
          <a:xfrm>
            <a:off x="3657600" y="5029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32" name="Rectangle 22"/>
          <p:cNvSpPr>
            <a:spLocks noChangeArrowheads="1"/>
          </p:cNvSpPr>
          <p:nvPr/>
        </p:nvSpPr>
        <p:spPr bwMode="auto">
          <a:xfrm>
            <a:off x="4572000" y="5486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33" name="Rectangle 23"/>
          <p:cNvSpPr>
            <a:spLocks noChangeArrowheads="1"/>
          </p:cNvSpPr>
          <p:nvPr/>
        </p:nvSpPr>
        <p:spPr bwMode="auto">
          <a:xfrm>
            <a:off x="4114800" y="5486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34" name="Rectangle 24"/>
          <p:cNvSpPr>
            <a:spLocks noChangeArrowheads="1"/>
          </p:cNvSpPr>
          <p:nvPr/>
        </p:nvSpPr>
        <p:spPr bwMode="auto">
          <a:xfrm>
            <a:off x="3657600" y="5486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35" name="Rectangle 25"/>
          <p:cNvSpPr>
            <a:spLocks noChangeArrowheads="1"/>
          </p:cNvSpPr>
          <p:nvPr/>
        </p:nvSpPr>
        <p:spPr bwMode="auto">
          <a:xfrm>
            <a:off x="4572000" y="5943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36" name="Rectangle 26"/>
          <p:cNvSpPr>
            <a:spLocks noChangeArrowheads="1"/>
          </p:cNvSpPr>
          <p:nvPr/>
        </p:nvSpPr>
        <p:spPr bwMode="auto">
          <a:xfrm>
            <a:off x="4114800" y="5943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37" name="Rectangle 27"/>
          <p:cNvSpPr>
            <a:spLocks noChangeArrowheads="1"/>
          </p:cNvSpPr>
          <p:nvPr/>
        </p:nvSpPr>
        <p:spPr bwMode="auto">
          <a:xfrm>
            <a:off x="3657600" y="5943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38" name="Rectangle 28"/>
          <p:cNvSpPr>
            <a:spLocks noChangeArrowheads="1"/>
          </p:cNvSpPr>
          <p:nvPr/>
        </p:nvSpPr>
        <p:spPr bwMode="auto">
          <a:xfrm>
            <a:off x="3200400" y="4572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39" name="Rectangle 29"/>
          <p:cNvSpPr>
            <a:spLocks noChangeArrowheads="1"/>
          </p:cNvSpPr>
          <p:nvPr/>
        </p:nvSpPr>
        <p:spPr bwMode="auto">
          <a:xfrm>
            <a:off x="3200400" y="5029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40" name="Rectangle 30"/>
          <p:cNvSpPr>
            <a:spLocks noChangeArrowheads="1"/>
          </p:cNvSpPr>
          <p:nvPr/>
        </p:nvSpPr>
        <p:spPr bwMode="auto">
          <a:xfrm>
            <a:off x="3200400" y="5486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41" name="Rectangle 31"/>
          <p:cNvSpPr>
            <a:spLocks noChangeArrowheads="1"/>
          </p:cNvSpPr>
          <p:nvPr/>
        </p:nvSpPr>
        <p:spPr bwMode="auto">
          <a:xfrm>
            <a:off x="3200400" y="5943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42" name="Rectangle 32"/>
          <p:cNvSpPr>
            <a:spLocks noChangeArrowheads="1"/>
          </p:cNvSpPr>
          <p:nvPr/>
        </p:nvSpPr>
        <p:spPr bwMode="auto">
          <a:xfrm>
            <a:off x="2743200" y="41148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43" name="Rectangle 33"/>
          <p:cNvSpPr>
            <a:spLocks noChangeArrowheads="1"/>
          </p:cNvSpPr>
          <p:nvPr/>
        </p:nvSpPr>
        <p:spPr bwMode="auto">
          <a:xfrm>
            <a:off x="2743200" y="4572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44" name="Rectangle 34"/>
          <p:cNvSpPr>
            <a:spLocks noChangeArrowheads="1"/>
          </p:cNvSpPr>
          <p:nvPr/>
        </p:nvSpPr>
        <p:spPr bwMode="auto">
          <a:xfrm>
            <a:off x="2743200" y="5029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45" name="Rectangle 35"/>
          <p:cNvSpPr>
            <a:spLocks noChangeArrowheads="1"/>
          </p:cNvSpPr>
          <p:nvPr/>
        </p:nvSpPr>
        <p:spPr bwMode="auto">
          <a:xfrm>
            <a:off x="2743200" y="5486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46" name="Rectangle 36"/>
          <p:cNvSpPr>
            <a:spLocks noChangeArrowheads="1"/>
          </p:cNvSpPr>
          <p:nvPr/>
        </p:nvSpPr>
        <p:spPr bwMode="auto">
          <a:xfrm>
            <a:off x="2743200" y="5943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47" name="Rectangle 37"/>
          <p:cNvSpPr>
            <a:spLocks noChangeArrowheads="1"/>
          </p:cNvSpPr>
          <p:nvPr/>
        </p:nvSpPr>
        <p:spPr bwMode="auto">
          <a:xfrm>
            <a:off x="2286000" y="5486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48" name="Rectangle 38"/>
          <p:cNvSpPr>
            <a:spLocks noChangeArrowheads="1"/>
          </p:cNvSpPr>
          <p:nvPr/>
        </p:nvSpPr>
        <p:spPr bwMode="auto">
          <a:xfrm>
            <a:off x="2286000" y="5029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49" name="Rectangle 39"/>
          <p:cNvSpPr>
            <a:spLocks noChangeArrowheads="1"/>
          </p:cNvSpPr>
          <p:nvPr/>
        </p:nvSpPr>
        <p:spPr bwMode="auto">
          <a:xfrm>
            <a:off x="2286000" y="4572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50" name="Rectangle 40"/>
          <p:cNvSpPr>
            <a:spLocks noChangeArrowheads="1"/>
          </p:cNvSpPr>
          <p:nvPr/>
        </p:nvSpPr>
        <p:spPr bwMode="auto">
          <a:xfrm>
            <a:off x="2286000" y="41148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51" name="Rectangle 41"/>
          <p:cNvSpPr>
            <a:spLocks noChangeArrowheads="1"/>
          </p:cNvSpPr>
          <p:nvPr/>
        </p:nvSpPr>
        <p:spPr bwMode="auto">
          <a:xfrm>
            <a:off x="2286000" y="3657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52" name="Rectangle 42"/>
          <p:cNvSpPr>
            <a:spLocks noChangeArrowheads="1"/>
          </p:cNvSpPr>
          <p:nvPr/>
        </p:nvSpPr>
        <p:spPr bwMode="auto">
          <a:xfrm>
            <a:off x="2286000" y="3200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53" name="Rectangle 43"/>
          <p:cNvSpPr>
            <a:spLocks noChangeArrowheads="1"/>
          </p:cNvSpPr>
          <p:nvPr/>
        </p:nvSpPr>
        <p:spPr bwMode="auto">
          <a:xfrm>
            <a:off x="2286000" y="5943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54" name="Rectangle 44"/>
          <p:cNvSpPr>
            <a:spLocks noChangeArrowheads="1"/>
          </p:cNvSpPr>
          <p:nvPr/>
        </p:nvSpPr>
        <p:spPr bwMode="auto">
          <a:xfrm>
            <a:off x="1828800" y="41148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55" name="Rectangle 45"/>
          <p:cNvSpPr>
            <a:spLocks noChangeArrowheads="1"/>
          </p:cNvSpPr>
          <p:nvPr/>
        </p:nvSpPr>
        <p:spPr bwMode="auto">
          <a:xfrm>
            <a:off x="1828800" y="5943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56" name="Rectangle 46"/>
          <p:cNvSpPr>
            <a:spLocks noChangeArrowheads="1"/>
          </p:cNvSpPr>
          <p:nvPr/>
        </p:nvSpPr>
        <p:spPr bwMode="auto">
          <a:xfrm>
            <a:off x="1828800" y="5486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57" name="Rectangle 47"/>
          <p:cNvSpPr>
            <a:spLocks noChangeArrowheads="1"/>
          </p:cNvSpPr>
          <p:nvPr/>
        </p:nvSpPr>
        <p:spPr bwMode="auto">
          <a:xfrm>
            <a:off x="1828800" y="5029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58" name="Rectangle 48"/>
          <p:cNvSpPr>
            <a:spLocks noChangeArrowheads="1"/>
          </p:cNvSpPr>
          <p:nvPr/>
        </p:nvSpPr>
        <p:spPr bwMode="auto">
          <a:xfrm>
            <a:off x="1828800" y="4572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59" name="Rectangle 49"/>
          <p:cNvSpPr>
            <a:spLocks noChangeArrowheads="1"/>
          </p:cNvSpPr>
          <p:nvPr/>
        </p:nvSpPr>
        <p:spPr bwMode="auto">
          <a:xfrm>
            <a:off x="1371600" y="41148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60" name="Rectangle 50"/>
          <p:cNvSpPr>
            <a:spLocks noChangeArrowheads="1"/>
          </p:cNvSpPr>
          <p:nvPr/>
        </p:nvSpPr>
        <p:spPr bwMode="auto">
          <a:xfrm>
            <a:off x="3200400" y="41148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61" name="Rectangle 51"/>
          <p:cNvSpPr>
            <a:spLocks noChangeArrowheads="1"/>
          </p:cNvSpPr>
          <p:nvPr/>
        </p:nvSpPr>
        <p:spPr bwMode="auto">
          <a:xfrm>
            <a:off x="2743200" y="3200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62" name="Rectangle 52"/>
          <p:cNvSpPr>
            <a:spLocks noChangeArrowheads="1"/>
          </p:cNvSpPr>
          <p:nvPr/>
        </p:nvSpPr>
        <p:spPr bwMode="auto">
          <a:xfrm>
            <a:off x="3657600" y="3200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63" name="Rectangle 53"/>
          <p:cNvSpPr>
            <a:spLocks noChangeArrowheads="1"/>
          </p:cNvSpPr>
          <p:nvPr/>
        </p:nvSpPr>
        <p:spPr bwMode="auto">
          <a:xfrm>
            <a:off x="4114800" y="2743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64" name="Rectangle 54"/>
          <p:cNvSpPr>
            <a:spLocks noChangeArrowheads="1"/>
          </p:cNvSpPr>
          <p:nvPr/>
        </p:nvSpPr>
        <p:spPr bwMode="auto">
          <a:xfrm>
            <a:off x="3657600" y="4572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65" name="Rectangle 55"/>
          <p:cNvSpPr>
            <a:spLocks noChangeArrowheads="1"/>
          </p:cNvSpPr>
          <p:nvPr/>
        </p:nvSpPr>
        <p:spPr bwMode="auto">
          <a:xfrm>
            <a:off x="3657600" y="2743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66" name="Rectangle 56"/>
          <p:cNvSpPr>
            <a:spLocks noChangeArrowheads="1"/>
          </p:cNvSpPr>
          <p:nvPr/>
        </p:nvSpPr>
        <p:spPr bwMode="auto">
          <a:xfrm>
            <a:off x="4114800" y="2286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67" name="Rectangle 57"/>
          <p:cNvSpPr>
            <a:spLocks noChangeArrowheads="1"/>
          </p:cNvSpPr>
          <p:nvPr/>
        </p:nvSpPr>
        <p:spPr bwMode="auto">
          <a:xfrm>
            <a:off x="4114800" y="5029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68" name="Rectangle 58"/>
          <p:cNvSpPr>
            <a:spLocks noChangeArrowheads="1"/>
          </p:cNvSpPr>
          <p:nvPr/>
        </p:nvSpPr>
        <p:spPr bwMode="auto">
          <a:xfrm>
            <a:off x="3657600" y="2286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69" name="Rectangle 59"/>
          <p:cNvSpPr>
            <a:spLocks noChangeArrowheads="1"/>
          </p:cNvSpPr>
          <p:nvPr/>
        </p:nvSpPr>
        <p:spPr bwMode="auto">
          <a:xfrm>
            <a:off x="3200400" y="3657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70" name="Rectangle 60"/>
          <p:cNvSpPr>
            <a:spLocks noChangeArrowheads="1"/>
          </p:cNvSpPr>
          <p:nvPr/>
        </p:nvSpPr>
        <p:spPr bwMode="auto">
          <a:xfrm>
            <a:off x="3200400" y="3200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71" name="Rectangle 61"/>
          <p:cNvSpPr>
            <a:spLocks noChangeArrowheads="1"/>
          </p:cNvSpPr>
          <p:nvPr/>
        </p:nvSpPr>
        <p:spPr bwMode="auto">
          <a:xfrm>
            <a:off x="3200400" y="2743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72" name="Rectangle 62"/>
          <p:cNvSpPr>
            <a:spLocks noChangeArrowheads="1"/>
          </p:cNvSpPr>
          <p:nvPr/>
        </p:nvSpPr>
        <p:spPr bwMode="auto">
          <a:xfrm>
            <a:off x="3200400" y="2286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73" name="Rectangle 63"/>
          <p:cNvSpPr>
            <a:spLocks noChangeArrowheads="1"/>
          </p:cNvSpPr>
          <p:nvPr/>
        </p:nvSpPr>
        <p:spPr bwMode="auto">
          <a:xfrm>
            <a:off x="2743200" y="2286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74" name="Rectangle 64"/>
          <p:cNvSpPr>
            <a:spLocks noChangeArrowheads="1"/>
          </p:cNvSpPr>
          <p:nvPr/>
        </p:nvSpPr>
        <p:spPr bwMode="auto">
          <a:xfrm>
            <a:off x="2286000" y="2743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75" name="Rectangle 65"/>
          <p:cNvSpPr>
            <a:spLocks noChangeArrowheads="1"/>
          </p:cNvSpPr>
          <p:nvPr/>
        </p:nvSpPr>
        <p:spPr bwMode="auto">
          <a:xfrm>
            <a:off x="2286000" y="2286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76" name="Rectangle 66"/>
          <p:cNvSpPr>
            <a:spLocks noChangeArrowheads="1"/>
          </p:cNvSpPr>
          <p:nvPr/>
        </p:nvSpPr>
        <p:spPr bwMode="auto">
          <a:xfrm>
            <a:off x="4572000" y="3200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77" name="Rectangle 67"/>
          <p:cNvSpPr>
            <a:spLocks noChangeArrowheads="1"/>
          </p:cNvSpPr>
          <p:nvPr/>
        </p:nvSpPr>
        <p:spPr bwMode="auto">
          <a:xfrm>
            <a:off x="4572000" y="2286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78" name="Rectangle 68"/>
          <p:cNvSpPr>
            <a:spLocks noChangeArrowheads="1"/>
          </p:cNvSpPr>
          <p:nvPr/>
        </p:nvSpPr>
        <p:spPr bwMode="auto">
          <a:xfrm>
            <a:off x="4572000" y="2743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79" name="Rectangle 69"/>
          <p:cNvSpPr>
            <a:spLocks noChangeArrowheads="1"/>
          </p:cNvSpPr>
          <p:nvPr/>
        </p:nvSpPr>
        <p:spPr bwMode="auto">
          <a:xfrm>
            <a:off x="4572000" y="3657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80" name="Rectangle 70"/>
          <p:cNvSpPr>
            <a:spLocks noChangeArrowheads="1"/>
          </p:cNvSpPr>
          <p:nvPr/>
        </p:nvSpPr>
        <p:spPr bwMode="auto">
          <a:xfrm>
            <a:off x="4114800" y="3200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81" name="Rectangle 71"/>
          <p:cNvSpPr>
            <a:spLocks noChangeArrowheads="1"/>
          </p:cNvSpPr>
          <p:nvPr/>
        </p:nvSpPr>
        <p:spPr bwMode="auto">
          <a:xfrm>
            <a:off x="4114800" y="3657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82" name="Rectangle 72"/>
          <p:cNvSpPr>
            <a:spLocks noChangeArrowheads="1"/>
          </p:cNvSpPr>
          <p:nvPr/>
        </p:nvSpPr>
        <p:spPr bwMode="auto">
          <a:xfrm>
            <a:off x="4572000" y="41148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83" name="Rectangle 73"/>
          <p:cNvSpPr>
            <a:spLocks noChangeArrowheads="1"/>
          </p:cNvSpPr>
          <p:nvPr/>
        </p:nvSpPr>
        <p:spPr bwMode="auto">
          <a:xfrm>
            <a:off x="4114800" y="41148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84" name="Rectangle 74"/>
          <p:cNvSpPr>
            <a:spLocks noChangeArrowheads="1"/>
          </p:cNvSpPr>
          <p:nvPr/>
        </p:nvSpPr>
        <p:spPr bwMode="auto">
          <a:xfrm>
            <a:off x="3657600" y="41148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85" name="Rectangle 75"/>
          <p:cNvSpPr>
            <a:spLocks noChangeArrowheads="1"/>
          </p:cNvSpPr>
          <p:nvPr/>
        </p:nvSpPr>
        <p:spPr bwMode="auto">
          <a:xfrm>
            <a:off x="3657600" y="3657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86" name="Rectangle 76"/>
          <p:cNvSpPr>
            <a:spLocks noChangeArrowheads="1"/>
          </p:cNvSpPr>
          <p:nvPr/>
        </p:nvSpPr>
        <p:spPr bwMode="auto">
          <a:xfrm rot="5640878">
            <a:off x="876301" y="5767387"/>
            <a:ext cx="105251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4800" b="1">
                <a:solidFill>
                  <a:srgbClr val="000066"/>
                </a:solidFill>
                <a:sym typeface="Wingdings" pitchFamily="2" charset="2"/>
              </a:rPr>
              <a:t></a:t>
            </a:r>
            <a:r>
              <a:rPr lang="en-US" sz="4800" b="1">
                <a:solidFill>
                  <a:srgbClr val="000066"/>
                </a:solidFill>
              </a:rPr>
              <a:t> </a:t>
            </a:r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685800" y="2286000"/>
            <a:ext cx="663575" cy="4108450"/>
            <a:chOff x="432" y="1440"/>
            <a:chExt cx="418" cy="2588"/>
          </a:xfrm>
        </p:grpSpPr>
        <p:sp>
          <p:nvSpPr>
            <p:cNvPr id="13390" name="Rectangle 78"/>
            <p:cNvSpPr>
              <a:spLocks noChangeArrowheads="1"/>
            </p:cNvSpPr>
            <p:nvPr/>
          </p:nvSpPr>
          <p:spPr bwMode="auto">
            <a:xfrm rot="5207878">
              <a:off x="465" y="201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91" name="Rectangle 79"/>
            <p:cNvSpPr>
              <a:spLocks noChangeArrowheads="1"/>
            </p:cNvSpPr>
            <p:nvPr/>
          </p:nvSpPr>
          <p:spPr bwMode="auto">
            <a:xfrm rot="5207878">
              <a:off x="448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92" name="Rectangle 80"/>
            <p:cNvSpPr>
              <a:spLocks noChangeArrowheads="1"/>
            </p:cNvSpPr>
            <p:nvPr/>
          </p:nvSpPr>
          <p:spPr bwMode="auto">
            <a:xfrm rot="5207878">
              <a:off x="432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93" name="Rectangle 81"/>
            <p:cNvSpPr>
              <a:spLocks noChangeArrowheads="1"/>
            </p:cNvSpPr>
            <p:nvPr/>
          </p:nvSpPr>
          <p:spPr bwMode="auto">
            <a:xfrm rot="5207878">
              <a:off x="546" y="345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94" name="Rectangle 82"/>
            <p:cNvSpPr>
              <a:spLocks noChangeArrowheads="1"/>
            </p:cNvSpPr>
            <p:nvPr/>
          </p:nvSpPr>
          <p:spPr bwMode="auto">
            <a:xfrm rot="5207878">
              <a:off x="530" y="3165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95" name="Rectangle 83"/>
            <p:cNvSpPr>
              <a:spLocks noChangeArrowheads="1"/>
            </p:cNvSpPr>
            <p:nvPr/>
          </p:nvSpPr>
          <p:spPr bwMode="auto">
            <a:xfrm rot="5207878">
              <a:off x="514" y="2877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96" name="Rectangle 84"/>
            <p:cNvSpPr>
              <a:spLocks noChangeArrowheads="1"/>
            </p:cNvSpPr>
            <p:nvPr/>
          </p:nvSpPr>
          <p:spPr bwMode="auto">
            <a:xfrm rot="5207878">
              <a:off x="498" y="259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97" name="Rectangle 85"/>
            <p:cNvSpPr>
              <a:spLocks noChangeArrowheads="1"/>
            </p:cNvSpPr>
            <p:nvPr/>
          </p:nvSpPr>
          <p:spPr bwMode="auto">
            <a:xfrm rot="5207878">
              <a:off x="481" y="230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98" name="Rectangle 86"/>
            <p:cNvSpPr>
              <a:spLocks noChangeArrowheads="1"/>
            </p:cNvSpPr>
            <p:nvPr/>
          </p:nvSpPr>
          <p:spPr bwMode="auto">
            <a:xfrm rot="5207878">
              <a:off x="562" y="37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3388" name="Text Box 87"/>
          <p:cNvSpPr txBox="1">
            <a:spLocks noChangeArrowheads="1"/>
          </p:cNvSpPr>
          <p:nvPr/>
        </p:nvSpPr>
        <p:spPr bwMode="auto">
          <a:xfrm>
            <a:off x="1839913" y="1228725"/>
            <a:ext cx="554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Times New Roman" pitchFamily="18" charset="0"/>
              </a:rPr>
              <a:t>Cắt các nan ngang (tờ giấy màu đỏ)</a:t>
            </a:r>
          </a:p>
        </p:txBody>
      </p:sp>
      <p:sp>
        <p:nvSpPr>
          <p:cNvPr id="13389" name="Text Box 5"/>
          <p:cNvSpPr txBox="1">
            <a:spLocks noChangeArrowheads="1"/>
          </p:cNvSpPr>
          <p:nvPr/>
        </p:nvSpPr>
        <p:spPr bwMode="auto">
          <a:xfrm>
            <a:off x="852488" y="393700"/>
            <a:ext cx="4022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Bước 1: Kẻ, cắt các nan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1371600" y="4572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1371600" y="5029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1828800" y="3657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1828800" y="3200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1828800" y="2743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1828800" y="2286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1371600" y="5486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1371600" y="5943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1371600" y="3657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7" name="Rectangle 13"/>
          <p:cNvSpPr>
            <a:spLocks noChangeArrowheads="1"/>
          </p:cNvSpPr>
          <p:nvPr/>
        </p:nvSpPr>
        <p:spPr bwMode="auto">
          <a:xfrm>
            <a:off x="1371600" y="3200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8" name="Rectangle 14"/>
          <p:cNvSpPr>
            <a:spLocks noChangeArrowheads="1"/>
          </p:cNvSpPr>
          <p:nvPr/>
        </p:nvSpPr>
        <p:spPr bwMode="auto">
          <a:xfrm>
            <a:off x="1371600" y="2743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9" name="Rectangle 15"/>
          <p:cNvSpPr>
            <a:spLocks noChangeArrowheads="1"/>
          </p:cNvSpPr>
          <p:nvPr/>
        </p:nvSpPr>
        <p:spPr bwMode="auto">
          <a:xfrm>
            <a:off x="1371600" y="2286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50" name="Rectangle 16"/>
          <p:cNvSpPr>
            <a:spLocks noChangeArrowheads="1"/>
          </p:cNvSpPr>
          <p:nvPr/>
        </p:nvSpPr>
        <p:spPr bwMode="auto">
          <a:xfrm>
            <a:off x="2743200" y="3657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51" name="Rectangle 17"/>
          <p:cNvSpPr>
            <a:spLocks noChangeArrowheads="1"/>
          </p:cNvSpPr>
          <p:nvPr/>
        </p:nvSpPr>
        <p:spPr bwMode="auto">
          <a:xfrm>
            <a:off x="2743200" y="2743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52" name="Rectangle 18"/>
          <p:cNvSpPr>
            <a:spLocks noChangeArrowheads="1"/>
          </p:cNvSpPr>
          <p:nvPr/>
        </p:nvSpPr>
        <p:spPr bwMode="auto">
          <a:xfrm>
            <a:off x="4572000" y="4572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53" name="Rectangle 19"/>
          <p:cNvSpPr>
            <a:spLocks noChangeArrowheads="1"/>
          </p:cNvSpPr>
          <p:nvPr/>
        </p:nvSpPr>
        <p:spPr bwMode="auto">
          <a:xfrm>
            <a:off x="4114800" y="4572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54" name="Rectangle 20"/>
          <p:cNvSpPr>
            <a:spLocks noChangeArrowheads="1"/>
          </p:cNvSpPr>
          <p:nvPr/>
        </p:nvSpPr>
        <p:spPr bwMode="auto">
          <a:xfrm>
            <a:off x="4572000" y="5029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55" name="Rectangle 21"/>
          <p:cNvSpPr>
            <a:spLocks noChangeArrowheads="1"/>
          </p:cNvSpPr>
          <p:nvPr/>
        </p:nvSpPr>
        <p:spPr bwMode="auto">
          <a:xfrm>
            <a:off x="3657600" y="5029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56" name="Rectangle 22"/>
          <p:cNvSpPr>
            <a:spLocks noChangeArrowheads="1"/>
          </p:cNvSpPr>
          <p:nvPr/>
        </p:nvSpPr>
        <p:spPr bwMode="auto">
          <a:xfrm>
            <a:off x="4572000" y="5486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57" name="Rectangle 23"/>
          <p:cNvSpPr>
            <a:spLocks noChangeArrowheads="1"/>
          </p:cNvSpPr>
          <p:nvPr/>
        </p:nvSpPr>
        <p:spPr bwMode="auto">
          <a:xfrm>
            <a:off x="4114800" y="5486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58" name="Rectangle 24"/>
          <p:cNvSpPr>
            <a:spLocks noChangeArrowheads="1"/>
          </p:cNvSpPr>
          <p:nvPr/>
        </p:nvSpPr>
        <p:spPr bwMode="auto">
          <a:xfrm>
            <a:off x="3657600" y="5486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59" name="Rectangle 25"/>
          <p:cNvSpPr>
            <a:spLocks noChangeArrowheads="1"/>
          </p:cNvSpPr>
          <p:nvPr/>
        </p:nvSpPr>
        <p:spPr bwMode="auto">
          <a:xfrm>
            <a:off x="4572000" y="5943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60" name="Rectangle 26"/>
          <p:cNvSpPr>
            <a:spLocks noChangeArrowheads="1"/>
          </p:cNvSpPr>
          <p:nvPr/>
        </p:nvSpPr>
        <p:spPr bwMode="auto">
          <a:xfrm>
            <a:off x="4114800" y="5943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61" name="Rectangle 27"/>
          <p:cNvSpPr>
            <a:spLocks noChangeArrowheads="1"/>
          </p:cNvSpPr>
          <p:nvPr/>
        </p:nvSpPr>
        <p:spPr bwMode="auto">
          <a:xfrm>
            <a:off x="3657600" y="5943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62" name="Rectangle 28"/>
          <p:cNvSpPr>
            <a:spLocks noChangeArrowheads="1"/>
          </p:cNvSpPr>
          <p:nvPr/>
        </p:nvSpPr>
        <p:spPr bwMode="auto">
          <a:xfrm>
            <a:off x="3200400" y="4572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63" name="Rectangle 29"/>
          <p:cNvSpPr>
            <a:spLocks noChangeArrowheads="1"/>
          </p:cNvSpPr>
          <p:nvPr/>
        </p:nvSpPr>
        <p:spPr bwMode="auto">
          <a:xfrm>
            <a:off x="3200400" y="5029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64" name="Rectangle 30"/>
          <p:cNvSpPr>
            <a:spLocks noChangeArrowheads="1"/>
          </p:cNvSpPr>
          <p:nvPr/>
        </p:nvSpPr>
        <p:spPr bwMode="auto">
          <a:xfrm>
            <a:off x="3200400" y="5486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65" name="Rectangle 31"/>
          <p:cNvSpPr>
            <a:spLocks noChangeArrowheads="1"/>
          </p:cNvSpPr>
          <p:nvPr/>
        </p:nvSpPr>
        <p:spPr bwMode="auto">
          <a:xfrm>
            <a:off x="3200400" y="5943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66" name="Rectangle 32"/>
          <p:cNvSpPr>
            <a:spLocks noChangeArrowheads="1"/>
          </p:cNvSpPr>
          <p:nvPr/>
        </p:nvSpPr>
        <p:spPr bwMode="auto">
          <a:xfrm>
            <a:off x="2743200" y="41148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67" name="Rectangle 33"/>
          <p:cNvSpPr>
            <a:spLocks noChangeArrowheads="1"/>
          </p:cNvSpPr>
          <p:nvPr/>
        </p:nvSpPr>
        <p:spPr bwMode="auto">
          <a:xfrm>
            <a:off x="2743200" y="4572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68" name="Rectangle 34"/>
          <p:cNvSpPr>
            <a:spLocks noChangeArrowheads="1"/>
          </p:cNvSpPr>
          <p:nvPr/>
        </p:nvSpPr>
        <p:spPr bwMode="auto">
          <a:xfrm>
            <a:off x="2743200" y="5029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69" name="Rectangle 35"/>
          <p:cNvSpPr>
            <a:spLocks noChangeArrowheads="1"/>
          </p:cNvSpPr>
          <p:nvPr/>
        </p:nvSpPr>
        <p:spPr bwMode="auto">
          <a:xfrm>
            <a:off x="2743200" y="5486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70" name="Rectangle 36"/>
          <p:cNvSpPr>
            <a:spLocks noChangeArrowheads="1"/>
          </p:cNvSpPr>
          <p:nvPr/>
        </p:nvSpPr>
        <p:spPr bwMode="auto">
          <a:xfrm>
            <a:off x="2743200" y="5943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71" name="Rectangle 37"/>
          <p:cNvSpPr>
            <a:spLocks noChangeArrowheads="1"/>
          </p:cNvSpPr>
          <p:nvPr/>
        </p:nvSpPr>
        <p:spPr bwMode="auto">
          <a:xfrm>
            <a:off x="2286000" y="5486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72" name="Rectangle 38"/>
          <p:cNvSpPr>
            <a:spLocks noChangeArrowheads="1"/>
          </p:cNvSpPr>
          <p:nvPr/>
        </p:nvSpPr>
        <p:spPr bwMode="auto">
          <a:xfrm>
            <a:off x="2286000" y="5029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73" name="Rectangle 39"/>
          <p:cNvSpPr>
            <a:spLocks noChangeArrowheads="1"/>
          </p:cNvSpPr>
          <p:nvPr/>
        </p:nvSpPr>
        <p:spPr bwMode="auto">
          <a:xfrm>
            <a:off x="2286000" y="4572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74" name="Rectangle 40"/>
          <p:cNvSpPr>
            <a:spLocks noChangeArrowheads="1"/>
          </p:cNvSpPr>
          <p:nvPr/>
        </p:nvSpPr>
        <p:spPr bwMode="auto">
          <a:xfrm>
            <a:off x="2286000" y="41148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75" name="Rectangle 41"/>
          <p:cNvSpPr>
            <a:spLocks noChangeArrowheads="1"/>
          </p:cNvSpPr>
          <p:nvPr/>
        </p:nvSpPr>
        <p:spPr bwMode="auto">
          <a:xfrm>
            <a:off x="2286000" y="3657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76" name="Rectangle 42"/>
          <p:cNvSpPr>
            <a:spLocks noChangeArrowheads="1"/>
          </p:cNvSpPr>
          <p:nvPr/>
        </p:nvSpPr>
        <p:spPr bwMode="auto">
          <a:xfrm>
            <a:off x="2286000" y="3200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77" name="Rectangle 43"/>
          <p:cNvSpPr>
            <a:spLocks noChangeArrowheads="1"/>
          </p:cNvSpPr>
          <p:nvPr/>
        </p:nvSpPr>
        <p:spPr bwMode="auto">
          <a:xfrm>
            <a:off x="2286000" y="5943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78" name="Rectangle 44"/>
          <p:cNvSpPr>
            <a:spLocks noChangeArrowheads="1"/>
          </p:cNvSpPr>
          <p:nvPr/>
        </p:nvSpPr>
        <p:spPr bwMode="auto">
          <a:xfrm>
            <a:off x="1828800" y="41148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79" name="Rectangle 45"/>
          <p:cNvSpPr>
            <a:spLocks noChangeArrowheads="1"/>
          </p:cNvSpPr>
          <p:nvPr/>
        </p:nvSpPr>
        <p:spPr bwMode="auto">
          <a:xfrm>
            <a:off x="1828800" y="5943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80" name="Rectangle 46"/>
          <p:cNvSpPr>
            <a:spLocks noChangeArrowheads="1"/>
          </p:cNvSpPr>
          <p:nvPr/>
        </p:nvSpPr>
        <p:spPr bwMode="auto">
          <a:xfrm>
            <a:off x="1828800" y="5486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81" name="Rectangle 47"/>
          <p:cNvSpPr>
            <a:spLocks noChangeArrowheads="1"/>
          </p:cNvSpPr>
          <p:nvPr/>
        </p:nvSpPr>
        <p:spPr bwMode="auto">
          <a:xfrm>
            <a:off x="1828800" y="5029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82" name="Rectangle 48"/>
          <p:cNvSpPr>
            <a:spLocks noChangeArrowheads="1"/>
          </p:cNvSpPr>
          <p:nvPr/>
        </p:nvSpPr>
        <p:spPr bwMode="auto">
          <a:xfrm>
            <a:off x="1828800" y="4572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83" name="Rectangle 49"/>
          <p:cNvSpPr>
            <a:spLocks noChangeArrowheads="1"/>
          </p:cNvSpPr>
          <p:nvPr/>
        </p:nvSpPr>
        <p:spPr bwMode="auto">
          <a:xfrm>
            <a:off x="1371600" y="41148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84" name="Rectangle 50"/>
          <p:cNvSpPr>
            <a:spLocks noChangeArrowheads="1"/>
          </p:cNvSpPr>
          <p:nvPr/>
        </p:nvSpPr>
        <p:spPr bwMode="auto">
          <a:xfrm>
            <a:off x="3200400" y="41148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85" name="Rectangle 51"/>
          <p:cNvSpPr>
            <a:spLocks noChangeArrowheads="1"/>
          </p:cNvSpPr>
          <p:nvPr/>
        </p:nvSpPr>
        <p:spPr bwMode="auto">
          <a:xfrm>
            <a:off x="2743200" y="3200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86" name="Rectangle 52"/>
          <p:cNvSpPr>
            <a:spLocks noChangeArrowheads="1"/>
          </p:cNvSpPr>
          <p:nvPr/>
        </p:nvSpPr>
        <p:spPr bwMode="auto">
          <a:xfrm>
            <a:off x="3657600" y="3200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87" name="Rectangle 53"/>
          <p:cNvSpPr>
            <a:spLocks noChangeArrowheads="1"/>
          </p:cNvSpPr>
          <p:nvPr/>
        </p:nvSpPr>
        <p:spPr bwMode="auto">
          <a:xfrm>
            <a:off x="4114800" y="2743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88" name="Rectangle 54"/>
          <p:cNvSpPr>
            <a:spLocks noChangeArrowheads="1"/>
          </p:cNvSpPr>
          <p:nvPr/>
        </p:nvSpPr>
        <p:spPr bwMode="auto">
          <a:xfrm>
            <a:off x="3657600" y="4572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89" name="Rectangle 55"/>
          <p:cNvSpPr>
            <a:spLocks noChangeArrowheads="1"/>
          </p:cNvSpPr>
          <p:nvPr/>
        </p:nvSpPr>
        <p:spPr bwMode="auto">
          <a:xfrm>
            <a:off x="3657600" y="2743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90" name="Rectangle 56"/>
          <p:cNvSpPr>
            <a:spLocks noChangeArrowheads="1"/>
          </p:cNvSpPr>
          <p:nvPr/>
        </p:nvSpPr>
        <p:spPr bwMode="auto">
          <a:xfrm>
            <a:off x="4114800" y="2286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91" name="Rectangle 57"/>
          <p:cNvSpPr>
            <a:spLocks noChangeArrowheads="1"/>
          </p:cNvSpPr>
          <p:nvPr/>
        </p:nvSpPr>
        <p:spPr bwMode="auto">
          <a:xfrm>
            <a:off x="4114800" y="5029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92" name="Rectangle 58"/>
          <p:cNvSpPr>
            <a:spLocks noChangeArrowheads="1"/>
          </p:cNvSpPr>
          <p:nvPr/>
        </p:nvSpPr>
        <p:spPr bwMode="auto">
          <a:xfrm>
            <a:off x="3657600" y="2286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93" name="Rectangle 59"/>
          <p:cNvSpPr>
            <a:spLocks noChangeArrowheads="1"/>
          </p:cNvSpPr>
          <p:nvPr/>
        </p:nvSpPr>
        <p:spPr bwMode="auto">
          <a:xfrm>
            <a:off x="3200400" y="3657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94" name="Rectangle 60"/>
          <p:cNvSpPr>
            <a:spLocks noChangeArrowheads="1"/>
          </p:cNvSpPr>
          <p:nvPr/>
        </p:nvSpPr>
        <p:spPr bwMode="auto">
          <a:xfrm>
            <a:off x="3200400" y="3200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95" name="Rectangle 61"/>
          <p:cNvSpPr>
            <a:spLocks noChangeArrowheads="1"/>
          </p:cNvSpPr>
          <p:nvPr/>
        </p:nvSpPr>
        <p:spPr bwMode="auto">
          <a:xfrm>
            <a:off x="3200400" y="2743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96" name="Rectangle 62"/>
          <p:cNvSpPr>
            <a:spLocks noChangeArrowheads="1"/>
          </p:cNvSpPr>
          <p:nvPr/>
        </p:nvSpPr>
        <p:spPr bwMode="auto">
          <a:xfrm>
            <a:off x="3200400" y="2286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97" name="Rectangle 63"/>
          <p:cNvSpPr>
            <a:spLocks noChangeArrowheads="1"/>
          </p:cNvSpPr>
          <p:nvPr/>
        </p:nvSpPr>
        <p:spPr bwMode="auto">
          <a:xfrm>
            <a:off x="2743200" y="2286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98" name="Rectangle 64"/>
          <p:cNvSpPr>
            <a:spLocks noChangeArrowheads="1"/>
          </p:cNvSpPr>
          <p:nvPr/>
        </p:nvSpPr>
        <p:spPr bwMode="auto">
          <a:xfrm>
            <a:off x="2286000" y="2743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99" name="Rectangle 65"/>
          <p:cNvSpPr>
            <a:spLocks noChangeArrowheads="1"/>
          </p:cNvSpPr>
          <p:nvPr/>
        </p:nvSpPr>
        <p:spPr bwMode="auto">
          <a:xfrm>
            <a:off x="2286000" y="2286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400" name="Rectangle 66"/>
          <p:cNvSpPr>
            <a:spLocks noChangeArrowheads="1"/>
          </p:cNvSpPr>
          <p:nvPr/>
        </p:nvSpPr>
        <p:spPr bwMode="auto">
          <a:xfrm>
            <a:off x="4572000" y="3200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401" name="Rectangle 67"/>
          <p:cNvSpPr>
            <a:spLocks noChangeArrowheads="1"/>
          </p:cNvSpPr>
          <p:nvPr/>
        </p:nvSpPr>
        <p:spPr bwMode="auto">
          <a:xfrm>
            <a:off x="4572000" y="22860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402" name="Rectangle 68"/>
          <p:cNvSpPr>
            <a:spLocks noChangeArrowheads="1"/>
          </p:cNvSpPr>
          <p:nvPr/>
        </p:nvSpPr>
        <p:spPr bwMode="auto">
          <a:xfrm>
            <a:off x="4572000" y="27432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403" name="Rectangle 69"/>
          <p:cNvSpPr>
            <a:spLocks noChangeArrowheads="1"/>
          </p:cNvSpPr>
          <p:nvPr/>
        </p:nvSpPr>
        <p:spPr bwMode="auto">
          <a:xfrm>
            <a:off x="4572000" y="3657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404" name="Rectangle 70"/>
          <p:cNvSpPr>
            <a:spLocks noChangeArrowheads="1"/>
          </p:cNvSpPr>
          <p:nvPr/>
        </p:nvSpPr>
        <p:spPr bwMode="auto">
          <a:xfrm>
            <a:off x="4114800" y="32004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405" name="Rectangle 71"/>
          <p:cNvSpPr>
            <a:spLocks noChangeArrowheads="1"/>
          </p:cNvSpPr>
          <p:nvPr/>
        </p:nvSpPr>
        <p:spPr bwMode="auto">
          <a:xfrm>
            <a:off x="4114800" y="3657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406" name="Rectangle 72"/>
          <p:cNvSpPr>
            <a:spLocks noChangeArrowheads="1"/>
          </p:cNvSpPr>
          <p:nvPr/>
        </p:nvSpPr>
        <p:spPr bwMode="auto">
          <a:xfrm>
            <a:off x="4572000" y="41148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407" name="Rectangle 73"/>
          <p:cNvSpPr>
            <a:spLocks noChangeArrowheads="1"/>
          </p:cNvSpPr>
          <p:nvPr/>
        </p:nvSpPr>
        <p:spPr bwMode="auto">
          <a:xfrm>
            <a:off x="4114800" y="41148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408" name="Rectangle 74"/>
          <p:cNvSpPr>
            <a:spLocks noChangeArrowheads="1"/>
          </p:cNvSpPr>
          <p:nvPr/>
        </p:nvSpPr>
        <p:spPr bwMode="auto">
          <a:xfrm>
            <a:off x="3657600" y="41148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409" name="Rectangle 75"/>
          <p:cNvSpPr>
            <a:spLocks noChangeArrowheads="1"/>
          </p:cNvSpPr>
          <p:nvPr/>
        </p:nvSpPr>
        <p:spPr bwMode="auto">
          <a:xfrm>
            <a:off x="3657600" y="3657600"/>
            <a:ext cx="4572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410" name="Rectangle 76"/>
          <p:cNvSpPr>
            <a:spLocks noChangeArrowheads="1"/>
          </p:cNvSpPr>
          <p:nvPr/>
        </p:nvSpPr>
        <p:spPr bwMode="auto">
          <a:xfrm rot="5640878">
            <a:off x="876301" y="5919787"/>
            <a:ext cx="105251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4800" b="1">
                <a:solidFill>
                  <a:srgbClr val="000066"/>
                </a:solidFill>
                <a:sym typeface="Wingdings" pitchFamily="2" charset="2"/>
              </a:rPr>
              <a:t></a:t>
            </a:r>
            <a:r>
              <a:rPr lang="en-US" sz="4800" b="1">
                <a:solidFill>
                  <a:srgbClr val="000066"/>
                </a:solidFill>
              </a:rPr>
              <a:t> </a:t>
            </a:r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685800" y="2286000"/>
            <a:ext cx="663575" cy="4108450"/>
            <a:chOff x="432" y="1440"/>
            <a:chExt cx="418" cy="2588"/>
          </a:xfrm>
        </p:grpSpPr>
        <p:sp>
          <p:nvSpPr>
            <p:cNvPr id="14414" name="Rectangle 78"/>
            <p:cNvSpPr>
              <a:spLocks noChangeArrowheads="1"/>
            </p:cNvSpPr>
            <p:nvPr/>
          </p:nvSpPr>
          <p:spPr bwMode="auto">
            <a:xfrm rot="5207878">
              <a:off x="465" y="201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415" name="Rectangle 79"/>
            <p:cNvSpPr>
              <a:spLocks noChangeArrowheads="1"/>
            </p:cNvSpPr>
            <p:nvPr/>
          </p:nvSpPr>
          <p:spPr bwMode="auto">
            <a:xfrm rot="5207878">
              <a:off x="448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416" name="Rectangle 80"/>
            <p:cNvSpPr>
              <a:spLocks noChangeArrowheads="1"/>
            </p:cNvSpPr>
            <p:nvPr/>
          </p:nvSpPr>
          <p:spPr bwMode="auto">
            <a:xfrm rot="5207878">
              <a:off x="432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417" name="Rectangle 81"/>
            <p:cNvSpPr>
              <a:spLocks noChangeArrowheads="1"/>
            </p:cNvSpPr>
            <p:nvPr/>
          </p:nvSpPr>
          <p:spPr bwMode="auto">
            <a:xfrm rot="5207878">
              <a:off x="546" y="345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418" name="Rectangle 82"/>
            <p:cNvSpPr>
              <a:spLocks noChangeArrowheads="1"/>
            </p:cNvSpPr>
            <p:nvPr/>
          </p:nvSpPr>
          <p:spPr bwMode="auto">
            <a:xfrm rot="5207878">
              <a:off x="530" y="3165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419" name="Rectangle 83"/>
            <p:cNvSpPr>
              <a:spLocks noChangeArrowheads="1"/>
            </p:cNvSpPr>
            <p:nvPr/>
          </p:nvSpPr>
          <p:spPr bwMode="auto">
            <a:xfrm rot="5207878">
              <a:off x="514" y="2877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420" name="Rectangle 84"/>
            <p:cNvSpPr>
              <a:spLocks noChangeArrowheads="1"/>
            </p:cNvSpPr>
            <p:nvPr/>
          </p:nvSpPr>
          <p:spPr bwMode="auto">
            <a:xfrm rot="5207878">
              <a:off x="498" y="259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421" name="Rectangle 85"/>
            <p:cNvSpPr>
              <a:spLocks noChangeArrowheads="1"/>
            </p:cNvSpPr>
            <p:nvPr/>
          </p:nvSpPr>
          <p:spPr bwMode="auto">
            <a:xfrm rot="5207878">
              <a:off x="481" y="230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422" name="Rectangle 86"/>
            <p:cNvSpPr>
              <a:spLocks noChangeArrowheads="1"/>
            </p:cNvSpPr>
            <p:nvPr/>
          </p:nvSpPr>
          <p:spPr bwMode="auto">
            <a:xfrm rot="5207878">
              <a:off x="562" y="37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4412" name="Text Box 5"/>
          <p:cNvSpPr txBox="1">
            <a:spLocks noChangeArrowheads="1"/>
          </p:cNvSpPr>
          <p:nvPr/>
        </p:nvSpPr>
        <p:spPr bwMode="auto">
          <a:xfrm>
            <a:off x="852488" y="393700"/>
            <a:ext cx="4022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Bước 1: Kẻ, cắt các nan</a:t>
            </a:r>
          </a:p>
        </p:txBody>
      </p:sp>
      <p:sp>
        <p:nvSpPr>
          <p:cNvPr id="14413" name="Text Box 87"/>
          <p:cNvSpPr txBox="1">
            <a:spLocks noChangeArrowheads="1"/>
          </p:cNvSpPr>
          <p:nvPr/>
        </p:nvSpPr>
        <p:spPr bwMode="auto">
          <a:xfrm>
            <a:off x="1839913" y="1228725"/>
            <a:ext cx="554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Times New Roman" pitchFamily="18" charset="0"/>
              </a:rPr>
              <a:t>Cắt các nan ngang (tờ giấy màu đỏ)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</TotalTime>
  <Words>361</Words>
  <Application>Microsoft Office PowerPoint</Application>
  <PresentationFormat>On-screen Show (4:3)</PresentationFormat>
  <Paragraphs>52</Paragraphs>
  <Slides>23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Bài: Đan nong mốt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Tiết học kết thúc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Bài: Đan nong mốt</dc:title>
  <dc:creator>Hieu Trung</dc:creator>
  <cp:lastModifiedBy>Hieu Trung</cp:lastModifiedBy>
  <cp:revision>40</cp:revision>
  <dcterms:created xsi:type="dcterms:W3CDTF">2016-04-02T12:09:22Z</dcterms:created>
  <dcterms:modified xsi:type="dcterms:W3CDTF">2016-04-15T07:02:38Z</dcterms:modified>
</cp:coreProperties>
</file>